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8"/>
    <p:sldMasterId id="2147483806" r:id="rId9"/>
    <p:sldMasterId id="2147483808" r:id="rId10"/>
    <p:sldMasterId id="2147483815" r:id="rId11"/>
  </p:sldMasterIdLst>
  <p:notesMasterIdLst>
    <p:notesMasterId r:id="rId39"/>
  </p:notesMasterIdLst>
  <p:handoutMasterIdLst>
    <p:handoutMasterId r:id="rId40"/>
  </p:handoutMasterIdLst>
  <p:sldIdLst>
    <p:sldId id="256" r:id="rId12"/>
    <p:sldId id="257" r:id="rId13"/>
    <p:sldId id="283" r:id="rId14"/>
    <p:sldId id="263" r:id="rId15"/>
    <p:sldId id="258" r:id="rId16"/>
    <p:sldId id="262" r:id="rId17"/>
    <p:sldId id="286" r:id="rId18"/>
    <p:sldId id="274" r:id="rId19"/>
    <p:sldId id="275" r:id="rId20"/>
    <p:sldId id="264" r:id="rId21"/>
    <p:sldId id="265" r:id="rId22"/>
    <p:sldId id="267" r:id="rId23"/>
    <p:sldId id="266" r:id="rId24"/>
    <p:sldId id="268" r:id="rId25"/>
    <p:sldId id="269" r:id="rId26"/>
    <p:sldId id="270" r:id="rId27"/>
    <p:sldId id="271" r:id="rId28"/>
    <p:sldId id="272" r:id="rId29"/>
    <p:sldId id="282" r:id="rId30"/>
    <p:sldId id="276" r:id="rId31"/>
    <p:sldId id="278" r:id="rId32"/>
    <p:sldId id="285" r:id="rId33"/>
    <p:sldId id="280" r:id="rId34"/>
    <p:sldId id="273" r:id="rId35"/>
    <p:sldId id="281" r:id="rId36"/>
    <p:sldId id="261" r:id="rId37"/>
    <p:sldId id="284" r:id="rId38"/>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Montserrat" panose="00000500000000000000" pitchFamily="2" charset="0"/>
      <p:regular r:id="rId45"/>
      <p:bold r:id="rId46"/>
      <p:italic r:id="rId47"/>
      <p:boldItalic r:id="rId48"/>
    </p:embeddedFont>
    <p:embeddedFont>
      <p:font typeface="Roboto" panose="02000000000000000000" pitchFamily="2" charset="0"/>
      <p:regular r:id="rId49"/>
      <p:bold r:id="rId50"/>
      <p:italic r:id="rId51"/>
      <p:boldItalic r:id="rId52"/>
    </p:embeddedFont>
    <p:embeddedFont>
      <p:font typeface="Segoe UI" panose="020B0502040204020203" pitchFamily="34" charset="0"/>
      <p:regular r:id="rId53"/>
      <p:bold r:id="rId54"/>
      <p:italic r:id="rId55"/>
      <p:boldItalic r:id="rId56"/>
    </p:embeddedFont>
    <p:embeddedFont>
      <p:font typeface="Segoe UI Light" panose="020B0502040204020203" pitchFamily="34" charset="0"/>
      <p:regular r:id="rId57"/>
      <p:italic r:id="rId58"/>
    </p:embeddedFont>
    <p:embeddedFont>
      <p:font typeface="Segoe UI Semibold" panose="020B0702040204020203" pitchFamily="34" charset="0"/>
      <p:bold r:id="rId59"/>
      <p:boldItalic r:id="rId60"/>
    </p:embeddedFont>
  </p:embeddedFont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1F1F"/>
    <a:srgbClr val="F8F8F8"/>
    <a:srgbClr val="D53B91"/>
    <a:srgbClr val="E1455B"/>
    <a:srgbClr val="FCDCD4"/>
    <a:srgbClr val="F9B9A9"/>
    <a:srgbClr val="F6967D"/>
    <a:srgbClr val="F9DADE"/>
    <a:srgbClr val="F3B5BD"/>
    <a:srgbClr val="ED8F9D"/>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F2E7CB-E9AF-4E74-9397-20078FA8069B}" v="441" dt="2023-10-03T07:22:39.326"/>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87" d="100"/>
          <a:sy n="87" d="100"/>
        </p:scale>
        <p:origin x="51" y="45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viewProps" Target="view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4.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microsoft.com/office/2016/11/relationships/changesInfo" Target="changesInfos/changesInfo1.xml"/><Relationship Id="rId5" Type="http://schemas.openxmlformats.org/officeDocument/2006/relationships/customXml" Target="../customXml/item5.xml"/><Relationship Id="rId61" Type="http://schemas.openxmlformats.org/officeDocument/2006/relationships/commentAuthors" Target="commentAuthors.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heme" Target="theme/theme1.xml"/><Relationship Id="rId8" Type="http://schemas.openxmlformats.org/officeDocument/2006/relationships/slideMaster" Target="slideMasters/slideMaster1.xml"/><Relationship Id="rId51"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font" Target="fonts/font6.fntdata"/><Relationship Id="rId59" Type="http://schemas.openxmlformats.org/officeDocument/2006/relationships/font" Target="fonts/font19.fntdata"/><Relationship Id="rId67" Type="http://schemas.microsoft.com/office/2015/10/relationships/revisionInfo" Target="revisionInfo.xml"/><Relationship Id="rId20" Type="http://schemas.openxmlformats.org/officeDocument/2006/relationships/slide" Target="slides/slide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Master" Target="slideMasters/slideMaster3.xml"/><Relationship Id="rId31" Type="http://schemas.openxmlformats.org/officeDocument/2006/relationships/slide" Target="slides/slide2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2.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Bønk Rueløkke" userId="e9c4bdfe-6df0-4383-8060-03c7e473c94c" providerId="ADAL" clId="{B0F2E7CB-E9AF-4E74-9397-20078FA8069B}"/>
    <pc:docChg chg="undo custSel addSld delSld modSld sldOrd">
      <pc:chgData name="Brian Bønk Rueløkke" userId="e9c4bdfe-6df0-4383-8060-03c7e473c94c" providerId="ADAL" clId="{B0F2E7CB-E9AF-4E74-9397-20078FA8069B}" dt="2023-10-03T07:22:39.326" v="1018"/>
      <pc:docMkLst>
        <pc:docMk/>
      </pc:docMkLst>
      <pc:sldChg chg="del">
        <pc:chgData name="Brian Bønk Rueløkke" userId="e9c4bdfe-6df0-4383-8060-03c7e473c94c" providerId="ADAL" clId="{B0F2E7CB-E9AF-4E74-9397-20078FA8069B}" dt="2023-09-28T20:13:41.785" v="383" actId="47"/>
        <pc:sldMkLst>
          <pc:docMk/>
          <pc:sldMk cId="2531146520" sldId="259"/>
        </pc:sldMkLst>
      </pc:sldChg>
      <pc:sldChg chg="del">
        <pc:chgData name="Brian Bønk Rueløkke" userId="e9c4bdfe-6df0-4383-8060-03c7e473c94c" providerId="ADAL" clId="{B0F2E7CB-E9AF-4E74-9397-20078FA8069B}" dt="2023-09-28T20:13:45.565" v="384" actId="47"/>
        <pc:sldMkLst>
          <pc:docMk/>
          <pc:sldMk cId="3554811745" sldId="260"/>
        </pc:sldMkLst>
      </pc:sldChg>
      <pc:sldChg chg="addSp modSp mod">
        <pc:chgData name="Brian Bønk Rueløkke" userId="e9c4bdfe-6df0-4383-8060-03c7e473c94c" providerId="ADAL" clId="{B0F2E7CB-E9AF-4E74-9397-20078FA8069B}" dt="2023-09-28T20:15:34.537" v="447" actId="1036"/>
        <pc:sldMkLst>
          <pc:docMk/>
          <pc:sldMk cId="3259296528" sldId="261"/>
        </pc:sldMkLst>
        <pc:spChg chg="add mod">
          <ac:chgData name="Brian Bønk Rueløkke" userId="e9c4bdfe-6df0-4383-8060-03c7e473c94c" providerId="ADAL" clId="{B0F2E7CB-E9AF-4E74-9397-20078FA8069B}" dt="2023-09-28T20:15:34.537" v="447" actId="1036"/>
          <ac:spMkLst>
            <pc:docMk/>
            <pc:sldMk cId="3259296528" sldId="261"/>
            <ac:spMk id="10" creationId="{17F2D485-B491-C8D2-52C9-2EDAD8560302}"/>
          </ac:spMkLst>
        </pc:spChg>
        <pc:picChg chg="mod">
          <ac:chgData name="Brian Bønk Rueløkke" userId="e9c4bdfe-6df0-4383-8060-03c7e473c94c" providerId="ADAL" clId="{B0F2E7CB-E9AF-4E74-9397-20078FA8069B}" dt="2023-09-28T20:14:44.624" v="387" actId="14100"/>
          <ac:picMkLst>
            <pc:docMk/>
            <pc:sldMk cId="3259296528" sldId="261"/>
            <ac:picMk id="3" creationId="{52AFF207-3ED6-2043-BA61-AF433B8CCD7D}"/>
          </ac:picMkLst>
        </pc:picChg>
      </pc:sldChg>
      <pc:sldChg chg="modSp mod modTransition">
        <pc:chgData name="Brian Bønk Rueløkke" userId="e9c4bdfe-6df0-4383-8060-03c7e473c94c" providerId="ADAL" clId="{B0F2E7CB-E9AF-4E74-9397-20078FA8069B}" dt="2023-10-03T07:21:39.296" v="1017"/>
        <pc:sldMkLst>
          <pc:docMk/>
          <pc:sldMk cId="1832632108" sldId="262"/>
        </pc:sldMkLst>
        <pc:spChg chg="mod">
          <ac:chgData name="Brian Bønk Rueløkke" userId="e9c4bdfe-6df0-4383-8060-03c7e473c94c" providerId="ADAL" clId="{B0F2E7CB-E9AF-4E74-9397-20078FA8069B}" dt="2023-10-03T07:21:23.717" v="1014" actId="962"/>
          <ac:spMkLst>
            <pc:docMk/>
            <pc:sldMk cId="1832632108" sldId="262"/>
            <ac:spMk id="3" creationId="{27D57C02-C835-58E9-BBB1-04582C3DE098}"/>
          </ac:spMkLst>
        </pc:spChg>
        <pc:spChg chg="mod">
          <ac:chgData name="Brian Bønk Rueløkke" userId="e9c4bdfe-6df0-4383-8060-03c7e473c94c" providerId="ADAL" clId="{B0F2E7CB-E9AF-4E74-9397-20078FA8069B}" dt="2023-09-29T09:50:52.131" v="873" actId="207"/>
          <ac:spMkLst>
            <pc:docMk/>
            <pc:sldMk cId="1832632108" sldId="262"/>
            <ac:spMk id="11" creationId="{2E10A250-4A59-A5F0-C898-011EA0F9A1C9}"/>
          </ac:spMkLst>
        </pc:spChg>
        <pc:spChg chg="mod">
          <ac:chgData name="Brian Bønk Rueløkke" userId="e9c4bdfe-6df0-4383-8060-03c7e473c94c" providerId="ADAL" clId="{B0F2E7CB-E9AF-4E74-9397-20078FA8069B}" dt="2023-09-29T09:50:52.131" v="873" actId="207"/>
          <ac:spMkLst>
            <pc:docMk/>
            <pc:sldMk cId="1832632108" sldId="262"/>
            <ac:spMk id="12" creationId="{AC2DBDBF-63B2-3CC3-A868-8A9153F83D0C}"/>
          </ac:spMkLst>
        </pc:spChg>
      </pc:sldChg>
      <pc:sldChg chg="modTransition">
        <pc:chgData name="Brian Bønk Rueløkke" userId="e9c4bdfe-6df0-4383-8060-03c7e473c94c" providerId="ADAL" clId="{B0F2E7CB-E9AF-4E74-9397-20078FA8069B}" dt="2023-09-29T09:52:41.048" v="875"/>
        <pc:sldMkLst>
          <pc:docMk/>
          <pc:sldMk cId="334717026" sldId="264"/>
        </pc:sldMkLst>
      </pc:sldChg>
      <pc:sldChg chg="modTransition">
        <pc:chgData name="Brian Bønk Rueløkke" userId="e9c4bdfe-6df0-4383-8060-03c7e473c94c" providerId="ADAL" clId="{B0F2E7CB-E9AF-4E74-9397-20078FA8069B}" dt="2023-09-29T09:52:49.473" v="876"/>
        <pc:sldMkLst>
          <pc:docMk/>
          <pc:sldMk cId="2236340179" sldId="268"/>
        </pc:sldMkLst>
      </pc:sldChg>
      <pc:sldChg chg="modAnim">
        <pc:chgData name="Brian Bønk Rueløkke" userId="e9c4bdfe-6df0-4383-8060-03c7e473c94c" providerId="ADAL" clId="{B0F2E7CB-E9AF-4E74-9397-20078FA8069B}" dt="2023-09-29T09:52:19.973" v="874"/>
        <pc:sldMkLst>
          <pc:docMk/>
          <pc:sldMk cId="504879128" sldId="270"/>
        </pc:sldMkLst>
      </pc:sldChg>
      <pc:sldChg chg="modTransition">
        <pc:chgData name="Brian Bønk Rueløkke" userId="e9c4bdfe-6df0-4383-8060-03c7e473c94c" providerId="ADAL" clId="{B0F2E7CB-E9AF-4E74-9397-20078FA8069B}" dt="2023-09-29T09:52:54.670" v="877"/>
        <pc:sldMkLst>
          <pc:docMk/>
          <pc:sldMk cId="3230114825" sldId="271"/>
        </pc:sldMkLst>
      </pc:sldChg>
      <pc:sldChg chg="modTransition modAnim">
        <pc:chgData name="Brian Bønk Rueløkke" userId="e9c4bdfe-6df0-4383-8060-03c7e473c94c" providerId="ADAL" clId="{B0F2E7CB-E9AF-4E74-9397-20078FA8069B}" dt="2023-10-03T07:22:39.326" v="1018"/>
        <pc:sldMkLst>
          <pc:docMk/>
          <pc:sldMk cId="3662432369" sldId="272"/>
        </pc:sldMkLst>
      </pc:sldChg>
      <pc:sldChg chg="ord">
        <pc:chgData name="Brian Bønk Rueløkke" userId="e9c4bdfe-6df0-4383-8060-03c7e473c94c" providerId="ADAL" clId="{B0F2E7CB-E9AF-4E74-9397-20078FA8069B}" dt="2023-09-28T20:17:27.748" v="449"/>
        <pc:sldMkLst>
          <pc:docMk/>
          <pc:sldMk cId="3373425079" sldId="273"/>
        </pc:sldMkLst>
      </pc:sldChg>
      <pc:sldChg chg="addSp delSp modSp mod modTransition modAnim">
        <pc:chgData name="Brian Bønk Rueløkke" userId="e9c4bdfe-6df0-4383-8060-03c7e473c94c" providerId="ADAL" clId="{B0F2E7CB-E9AF-4E74-9397-20078FA8069B}" dt="2023-09-29T09:56:41.548" v="965"/>
        <pc:sldMkLst>
          <pc:docMk/>
          <pc:sldMk cId="329593005" sldId="276"/>
        </pc:sldMkLst>
        <pc:spChg chg="mod">
          <ac:chgData name="Brian Bønk Rueløkke" userId="e9c4bdfe-6df0-4383-8060-03c7e473c94c" providerId="ADAL" clId="{B0F2E7CB-E9AF-4E74-9397-20078FA8069B}" dt="2023-09-29T09:55:58.822" v="949" actId="403"/>
          <ac:spMkLst>
            <pc:docMk/>
            <pc:sldMk cId="329593005" sldId="276"/>
            <ac:spMk id="3" creationId="{B6339F5E-8B31-4AE2-65EE-B766D4D6BC9F}"/>
          </ac:spMkLst>
        </pc:spChg>
        <pc:spChg chg="add mod">
          <ac:chgData name="Brian Bønk Rueløkke" userId="e9c4bdfe-6df0-4383-8060-03c7e473c94c" providerId="ADAL" clId="{B0F2E7CB-E9AF-4E74-9397-20078FA8069B}" dt="2023-09-29T09:56:03.255" v="962" actId="1036"/>
          <ac:spMkLst>
            <pc:docMk/>
            <pc:sldMk cId="329593005" sldId="276"/>
            <ac:spMk id="5" creationId="{5A0A0EB0-4547-6006-3CA6-6752F70C9D05}"/>
          </ac:spMkLst>
        </pc:spChg>
        <pc:spChg chg="add mod">
          <ac:chgData name="Brian Bønk Rueløkke" userId="e9c4bdfe-6df0-4383-8060-03c7e473c94c" providerId="ADAL" clId="{B0F2E7CB-E9AF-4E74-9397-20078FA8069B}" dt="2023-09-29T09:55:50.838" v="929" actId="571"/>
          <ac:spMkLst>
            <pc:docMk/>
            <pc:sldMk cId="329593005" sldId="276"/>
            <ac:spMk id="6" creationId="{5D1522AF-1BDB-85A6-F4B7-D251F11463E7}"/>
          </ac:spMkLst>
        </pc:spChg>
        <pc:picChg chg="add del mod modCrop">
          <ac:chgData name="Brian Bønk Rueløkke" userId="e9c4bdfe-6df0-4383-8060-03c7e473c94c" providerId="ADAL" clId="{B0F2E7CB-E9AF-4E74-9397-20078FA8069B}" dt="2023-09-29T09:54:50.190" v="919" actId="478"/>
          <ac:picMkLst>
            <pc:docMk/>
            <pc:sldMk cId="329593005" sldId="276"/>
            <ac:picMk id="2" creationId="{3BDB7E0D-12C0-CD31-676F-A2363E0FFFE2}"/>
          </ac:picMkLst>
        </pc:picChg>
        <pc:picChg chg="add mod">
          <ac:chgData name="Brian Bønk Rueløkke" userId="e9c4bdfe-6df0-4383-8060-03c7e473c94c" providerId="ADAL" clId="{B0F2E7CB-E9AF-4E74-9397-20078FA8069B}" dt="2023-09-29T09:56:14.846" v="963" actId="1076"/>
          <ac:picMkLst>
            <pc:docMk/>
            <pc:sldMk cId="329593005" sldId="276"/>
            <ac:picMk id="4" creationId="{6F5D7A39-1A39-6623-BE6D-28321A1159A1}"/>
          </ac:picMkLst>
        </pc:picChg>
      </pc:sldChg>
      <pc:sldChg chg="del">
        <pc:chgData name="Brian Bønk Rueløkke" userId="e9c4bdfe-6df0-4383-8060-03c7e473c94c" providerId="ADAL" clId="{B0F2E7CB-E9AF-4E74-9397-20078FA8069B}" dt="2023-09-29T09:56:33.871" v="964" actId="47"/>
        <pc:sldMkLst>
          <pc:docMk/>
          <pc:sldMk cId="3570819597" sldId="277"/>
        </pc:sldMkLst>
      </pc:sldChg>
      <pc:sldChg chg="delSp modSp mod modAnim">
        <pc:chgData name="Brian Bønk Rueløkke" userId="e9c4bdfe-6df0-4383-8060-03c7e473c94c" providerId="ADAL" clId="{B0F2E7CB-E9AF-4E74-9397-20078FA8069B}" dt="2023-09-29T09:58:35.944" v="988"/>
        <pc:sldMkLst>
          <pc:docMk/>
          <pc:sldMk cId="3172775248" sldId="278"/>
        </pc:sldMkLst>
        <pc:spChg chg="mod">
          <ac:chgData name="Brian Bønk Rueløkke" userId="e9c4bdfe-6df0-4383-8060-03c7e473c94c" providerId="ADAL" clId="{B0F2E7CB-E9AF-4E74-9397-20078FA8069B}" dt="2023-09-29T09:58:14.899" v="986" actId="1076"/>
          <ac:spMkLst>
            <pc:docMk/>
            <pc:sldMk cId="3172775248" sldId="278"/>
            <ac:spMk id="5" creationId="{27CD9407-CEA7-A311-A5CB-630C63FDFE1D}"/>
          </ac:spMkLst>
        </pc:spChg>
        <pc:spChg chg="mod">
          <ac:chgData name="Brian Bønk Rueløkke" userId="e9c4bdfe-6df0-4383-8060-03c7e473c94c" providerId="ADAL" clId="{B0F2E7CB-E9AF-4E74-9397-20078FA8069B}" dt="2023-09-28T20:17:50.143" v="498" actId="20577"/>
          <ac:spMkLst>
            <pc:docMk/>
            <pc:sldMk cId="3172775248" sldId="278"/>
            <ac:spMk id="17" creationId="{126AB8FD-4975-F412-3847-C9805A62EFAF}"/>
          </ac:spMkLst>
        </pc:spChg>
        <pc:picChg chg="del">
          <ac:chgData name="Brian Bønk Rueløkke" userId="e9c4bdfe-6df0-4383-8060-03c7e473c94c" providerId="ADAL" clId="{B0F2E7CB-E9AF-4E74-9397-20078FA8069B}" dt="2023-09-28T20:23:57.632" v="789" actId="478"/>
          <ac:picMkLst>
            <pc:docMk/>
            <pc:sldMk cId="3172775248" sldId="278"/>
            <ac:picMk id="4" creationId="{B2DB0962-4388-0662-A4A9-1FE99B89F998}"/>
          </ac:picMkLst>
        </pc:picChg>
      </pc:sldChg>
      <pc:sldChg chg="del">
        <pc:chgData name="Brian Bønk Rueløkke" userId="e9c4bdfe-6df0-4383-8060-03c7e473c94c" providerId="ADAL" clId="{B0F2E7CB-E9AF-4E74-9397-20078FA8069B}" dt="2023-09-28T20:20:07.971" v="690" actId="47"/>
        <pc:sldMkLst>
          <pc:docMk/>
          <pc:sldMk cId="1857324810" sldId="279"/>
        </pc:sldMkLst>
      </pc:sldChg>
      <pc:sldChg chg="addSp delSp modSp modAnim">
        <pc:chgData name="Brian Bønk Rueløkke" userId="e9c4bdfe-6df0-4383-8060-03c7e473c94c" providerId="ADAL" clId="{B0F2E7CB-E9AF-4E74-9397-20078FA8069B}" dt="2023-09-29T09:11:21.369" v="867" actId="20577"/>
        <pc:sldMkLst>
          <pc:docMk/>
          <pc:sldMk cId="2652571788" sldId="280"/>
        </pc:sldMkLst>
        <pc:spChg chg="mod">
          <ac:chgData name="Brian Bønk Rueløkke" userId="e9c4bdfe-6df0-4383-8060-03c7e473c94c" providerId="ADAL" clId="{B0F2E7CB-E9AF-4E74-9397-20078FA8069B}" dt="2023-09-29T09:11:21.369" v="867" actId="20577"/>
          <ac:spMkLst>
            <pc:docMk/>
            <pc:sldMk cId="2652571788" sldId="280"/>
            <ac:spMk id="5" creationId="{EFC0641A-085B-401B-7FA3-B53F64B82571}"/>
          </ac:spMkLst>
        </pc:spChg>
        <pc:picChg chg="del">
          <ac:chgData name="Brian Bønk Rueløkke" userId="e9c4bdfe-6df0-4383-8060-03c7e473c94c" providerId="ADAL" clId="{B0F2E7CB-E9AF-4E74-9397-20078FA8069B}" dt="2023-09-28T20:20:49.441" v="693" actId="478"/>
          <ac:picMkLst>
            <pc:docMk/>
            <pc:sldMk cId="2652571788" sldId="280"/>
            <ac:picMk id="3" creationId="{94418D3E-7820-8872-29D9-4329AC919943}"/>
          </ac:picMkLst>
        </pc:picChg>
        <pc:picChg chg="add mod">
          <ac:chgData name="Brian Bønk Rueløkke" userId="e9c4bdfe-6df0-4383-8060-03c7e473c94c" providerId="ADAL" clId="{B0F2E7CB-E9AF-4E74-9397-20078FA8069B}" dt="2023-09-29T09:10:22.164" v="859" actId="339"/>
          <ac:picMkLst>
            <pc:docMk/>
            <pc:sldMk cId="2652571788" sldId="280"/>
            <ac:picMk id="2050" creationId="{93A6BDC0-E2A3-8F62-E916-A232424D58AC}"/>
          </ac:picMkLst>
        </pc:picChg>
      </pc:sldChg>
      <pc:sldChg chg="addSp delSp modSp mod modTransition">
        <pc:chgData name="Brian Bønk Rueløkke" userId="e9c4bdfe-6df0-4383-8060-03c7e473c94c" providerId="ADAL" clId="{B0F2E7CB-E9AF-4E74-9397-20078FA8069B}" dt="2023-09-29T09:53:05.004" v="879"/>
        <pc:sldMkLst>
          <pc:docMk/>
          <pc:sldMk cId="2262216298" sldId="282"/>
        </pc:sldMkLst>
        <pc:spChg chg="add mod">
          <ac:chgData name="Brian Bønk Rueløkke" userId="e9c4bdfe-6df0-4383-8060-03c7e473c94c" providerId="ADAL" clId="{B0F2E7CB-E9AF-4E74-9397-20078FA8069B}" dt="2023-09-28T20:11:07.947" v="351" actId="1076"/>
          <ac:spMkLst>
            <pc:docMk/>
            <pc:sldMk cId="2262216298" sldId="282"/>
            <ac:spMk id="48" creationId="{75B2CF02-E6A2-E2B9-5FFB-D9E92D305479}"/>
          </ac:spMkLst>
        </pc:spChg>
        <pc:spChg chg="add mod">
          <ac:chgData name="Brian Bønk Rueløkke" userId="e9c4bdfe-6df0-4383-8060-03c7e473c94c" providerId="ADAL" clId="{B0F2E7CB-E9AF-4E74-9397-20078FA8069B}" dt="2023-09-28T20:11:51.606" v="356" actId="1036"/>
          <ac:spMkLst>
            <pc:docMk/>
            <pc:sldMk cId="2262216298" sldId="282"/>
            <ac:spMk id="49" creationId="{201C133B-9235-6310-FB37-4017F214E4DC}"/>
          </ac:spMkLst>
        </pc:spChg>
        <pc:spChg chg="add mod">
          <ac:chgData name="Brian Bønk Rueløkke" userId="e9c4bdfe-6df0-4383-8060-03c7e473c94c" providerId="ADAL" clId="{B0F2E7CB-E9AF-4E74-9397-20078FA8069B}" dt="2023-09-28T20:11:07.947" v="351" actId="1076"/>
          <ac:spMkLst>
            <pc:docMk/>
            <pc:sldMk cId="2262216298" sldId="282"/>
            <ac:spMk id="50" creationId="{533FDE95-92F5-A738-0912-C1EADFA51B80}"/>
          </ac:spMkLst>
        </pc:spChg>
        <pc:spChg chg="add mod">
          <ac:chgData name="Brian Bønk Rueløkke" userId="e9c4bdfe-6df0-4383-8060-03c7e473c94c" providerId="ADAL" clId="{B0F2E7CB-E9AF-4E74-9397-20078FA8069B}" dt="2023-09-28T20:11:07.947" v="351" actId="1076"/>
          <ac:spMkLst>
            <pc:docMk/>
            <pc:sldMk cId="2262216298" sldId="282"/>
            <ac:spMk id="51" creationId="{5D3DFABB-7C3D-8365-48DF-2812039E6429}"/>
          </ac:spMkLst>
        </pc:spChg>
        <pc:spChg chg="add mod">
          <ac:chgData name="Brian Bønk Rueløkke" userId="e9c4bdfe-6df0-4383-8060-03c7e473c94c" providerId="ADAL" clId="{B0F2E7CB-E9AF-4E74-9397-20078FA8069B}" dt="2023-09-28T20:11:07.947" v="351" actId="1076"/>
          <ac:spMkLst>
            <pc:docMk/>
            <pc:sldMk cId="2262216298" sldId="282"/>
            <ac:spMk id="52" creationId="{516C36FA-1F72-5EAC-4EB8-1765D8DEB59C}"/>
          </ac:spMkLst>
        </pc:spChg>
        <pc:spChg chg="add mod">
          <ac:chgData name="Brian Bønk Rueløkke" userId="e9c4bdfe-6df0-4383-8060-03c7e473c94c" providerId="ADAL" clId="{B0F2E7CB-E9AF-4E74-9397-20078FA8069B}" dt="2023-09-28T20:11:07.947" v="351" actId="1076"/>
          <ac:spMkLst>
            <pc:docMk/>
            <pc:sldMk cId="2262216298" sldId="282"/>
            <ac:spMk id="53" creationId="{7EE20EB2-5857-2290-D05F-C2EBA6DD8AD6}"/>
          </ac:spMkLst>
        </pc:spChg>
        <pc:spChg chg="add mod">
          <ac:chgData name="Brian Bønk Rueløkke" userId="e9c4bdfe-6df0-4383-8060-03c7e473c94c" providerId="ADAL" clId="{B0F2E7CB-E9AF-4E74-9397-20078FA8069B}" dt="2023-09-28T20:11:07.947" v="351" actId="1076"/>
          <ac:spMkLst>
            <pc:docMk/>
            <pc:sldMk cId="2262216298" sldId="282"/>
            <ac:spMk id="54" creationId="{43E18F01-1321-72B5-1A42-936832167941}"/>
          </ac:spMkLst>
        </pc:spChg>
        <pc:spChg chg="add mod">
          <ac:chgData name="Brian Bønk Rueløkke" userId="e9c4bdfe-6df0-4383-8060-03c7e473c94c" providerId="ADAL" clId="{B0F2E7CB-E9AF-4E74-9397-20078FA8069B}" dt="2023-09-28T20:11:07.947" v="351" actId="1076"/>
          <ac:spMkLst>
            <pc:docMk/>
            <pc:sldMk cId="2262216298" sldId="282"/>
            <ac:spMk id="55" creationId="{ADA49184-0952-C6D3-3D74-7863B83BF74A}"/>
          </ac:spMkLst>
        </pc:spChg>
        <pc:spChg chg="add mod">
          <ac:chgData name="Brian Bønk Rueløkke" userId="e9c4bdfe-6df0-4383-8060-03c7e473c94c" providerId="ADAL" clId="{B0F2E7CB-E9AF-4E74-9397-20078FA8069B}" dt="2023-09-28T20:11:07.947" v="351" actId="1076"/>
          <ac:spMkLst>
            <pc:docMk/>
            <pc:sldMk cId="2262216298" sldId="282"/>
            <ac:spMk id="56" creationId="{3AAF1CF7-A704-E1B0-711E-C58775FD91EF}"/>
          </ac:spMkLst>
        </pc:spChg>
        <pc:spChg chg="add mod">
          <ac:chgData name="Brian Bønk Rueløkke" userId="e9c4bdfe-6df0-4383-8060-03c7e473c94c" providerId="ADAL" clId="{B0F2E7CB-E9AF-4E74-9397-20078FA8069B}" dt="2023-09-28T20:11:07.947" v="351" actId="1076"/>
          <ac:spMkLst>
            <pc:docMk/>
            <pc:sldMk cId="2262216298" sldId="282"/>
            <ac:spMk id="57" creationId="{7CAFD7C3-C32C-DEC9-5BB7-0712C207D7EF}"/>
          </ac:spMkLst>
        </pc:spChg>
        <pc:spChg chg="add mod">
          <ac:chgData name="Brian Bønk Rueløkke" userId="e9c4bdfe-6df0-4383-8060-03c7e473c94c" providerId="ADAL" clId="{B0F2E7CB-E9AF-4E74-9397-20078FA8069B}" dt="2023-09-28T20:11:07.947" v="351" actId="1076"/>
          <ac:spMkLst>
            <pc:docMk/>
            <pc:sldMk cId="2262216298" sldId="282"/>
            <ac:spMk id="58" creationId="{DF414538-96A9-532F-85D9-710677C56B2D}"/>
          </ac:spMkLst>
        </pc:spChg>
        <pc:spChg chg="add mod">
          <ac:chgData name="Brian Bønk Rueløkke" userId="e9c4bdfe-6df0-4383-8060-03c7e473c94c" providerId="ADAL" clId="{B0F2E7CB-E9AF-4E74-9397-20078FA8069B}" dt="2023-09-28T20:11:07.947" v="351" actId="1076"/>
          <ac:spMkLst>
            <pc:docMk/>
            <pc:sldMk cId="2262216298" sldId="282"/>
            <ac:spMk id="59" creationId="{C841BA8A-DE2F-DA23-0E08-7AA06C4D67A4}"/>
          </ac:spMkLst>
        </pc:spChg>
        <pc:spChg chg="add mod">
          <ac:chgData name="Brian Bønk Rueløkke" userId="e9c4bdfe-6df0-4383-8060-03c7e473c94c" providerId="ADAL" clId="{B0F2E7CB-E9AF-4E74-9397-20078FA8069B}" dt="2023-09-28T20:11:07.947" v="351" actId="1076"/>
          <ac:spMkLst>
            <pc:docMk/>
            <pc:sldMk cId="2262216298" sldId="282"/>
            <ac:spMk id="60" creationId="{A6E9B0EA-3DDF-BBC9-BA2C-FAFDC71D157A}"/>
          </ac:spMkLst>
        </pc:spChg>
        <pc:spChg chg="add mod">
          <ac:chgData name="Brian Bønk Rueløkke" userId="e9c4bdfe-6df0-4383-8060-03c7e473c94c" providerId="ADAL" clId="{B0F2E7CB-E9AF-4E74-9397-20078FA8069B}" dt="2023-09-28T20:11:07.947" v="351" actId="1076"/>
          <ac:spMkLst>
            <pc:docMk/>
            <pc:sldMk cId="2262216298" sldId="282"/>
            <ac:spMk id="61" creationId="{D676DAFE-4037-6CCD-F267-E68BD438937F}"/>
          </ac:spMkLst>
        </pc:spChg>
        <pc:spChg chg="add mod">
          <ac:chgData name="Brian Bønk Rueløkke" userId="e9c4bdfe-6df0-4383-8060-03c7e473c94c" providerId="ADAL" clId="{B0F2E7CB-E9AF-4E74-9397-20078FA8069B}" dt="2023-09-28T20:11:07.947" v="351" actId="1076"/>
          <ac:spMkLst>
            <pc:docMk/>
            <pc:sldMk cId="2262216298" sldId="282"/>
            <ac:spMk id="62" creationId="{AC970736-A5C2-1B15-FDFE-EF2F2D6DF415}"/>
          </ac:spMkLst>
        </pc:spChg>
        <pc:spChg chg="add mod">
          <ac:chgData name="Brian Bønk Rueløkke" userId="e9c4bdfe-6df0-4383-8060-03c7e473c94c" providerId="ADAL" clId="{B0F2E7CB-E9AF-4E74-9397-20078FA8069B}" dt="2023-09-28T20:12:46.057" v="382" actId="1037"/>
          <ac:spMkLst>
            <pc:docMk/>
            <pc:sldMk cId="2262216298" sldId="282"/>
            <ac:spMk id="64" creationId="{59BB1A1A-78D8-31D5-D73C-0230D9740A92}"/>
          </ac:spMkLst>
        </pc:spChg>
        <pc:picChg chg="del mod">
          <ac:chgData name="Brian Bønk Rueløkke" userId="e9c4bdfe-6df0-4383-8060-03c7e473c94c" providerId="ADAL" clId="{B0F2E7CB-E9AF-4E74-9397-20078FA8069B}" dt="2023-09-28T20:10:54.842" v="350" actId="478"/>
          <ac:picMkLst>
            <pc:docMk/>
            <pc:sldMk cId="2262216298" sldId="282"/>
            <ac:picMk id="3" creationId="{62FA78A2-97C5-0DFD-D156-AEBF63273C2A}"/>
          </ac:picMkLst>
        </pc:picChg>
        <pc:picChg chg="mod">
          <ac:chgData name="Brian Bønk Rueløkke" userId="e9c4bdfe-6df0-4383-8060-03c7e473c94c" providerId="ADAL" clId="{B0F2E7CB-E9AF-4E74-9397-20078FA8069B}" dt="2023-09-28T20:11:07.947" v="351" actId="1076"/>
          <ac:picMkLst>
            <pc:docMk/>
            <pc:sldMk cId="2262216298" sldId="282"/>
            <ac:picMk id="5" creationId="{EF7E34A2-91DB-B7E9-3A9D-256C5DACBBE8}"/>
          </ac:picMkLst>
        </pc:picChg>
        <pc:picChg chg="del mod">
          <ac:chgData name="Brian Bønk Rueløkke" userId="e9c4bdfe-6df0-4383-8060-03c7e473c94c" providerId="ADAL" clId="{B0F2E7CB-E9AF-4E74-9397-20078FA8069B}" dt="2023-09-28T19:59:53.827" v="51" actId="478"/>
          <ac:picMkLst>
            <pc:docMk/>
            <pc:sldMk cId="2262216298" sldId="282"/>
            <ac:picMk id="6" creationId="{4E436A7C-9C2E-FADE-A9E6-46081F5BF246}"/>
          </ac:picMkLst>
        </pc:picChg>
        <pc:picChg chg="mod">
          <ac:chgData name="Brian Bønk Rueløkke" userId="e9c4bdfe-6df0-4383-8060-03c7e473c94c" providerId="ADAL" clId="{B0F2E7CB-E9AF-4E74-9397-20078FA8069B}" dt="2023-09-28T20:11:07.947" v="351" actId="1076"/>
          <ac:picMkLst>
            <pc:docMk/>
            <pc:sldMk cId="2262216298" sldId="282"/>
            <ac:picMk id="7" creationId="{A123ABC3-80FE-C748-3477-770054EE31DA}"/>
          </ac:picMkLst>
        </pc:picChg>
        <pc:picChg chg="mod">
          <ac:chgData name="Brian Bønk Rueløkke" userId="e9c4bdfe-6df0-4383-8060-03c7e473c94c" providerId="ADAL" clId="{B0F2E7CB-E9AF-4E74-9397-20078FA8069B}" dt="2023-09-28T20:11:07.947" v="351" actId="1076"/>
          <ac:picMkLst>
            <pc:docMk/>
            <pc:sldMk cId="2262216298" sldId="282"/>
            <ac:picMk id="8" creationId="{7394EBFD-EBB1-81DE-AD8C-05FECBD707A2}"/>
          </ac:picMkLst>
        </pc:picChg>
        <pc:picChg chg="mod">
          <ac:chgData name="Brian Bønk Rueløkke" userId="e9c4bdfe-6df0-4383-8060-03c7e473c94c" providerId="ADAL" clId="{B0F2E7CB-E9AF-4E74-9397-20078FA8069B}" dt="2023-09-28T20:11:07.947" v="351" actId="1076"/>
          <ac:picMkLst>
            <pc:docMk/>
            <pc:sldMk cId="2262216298" sldId="282"/>
            <ac:picMk id="9" creationId="{A658A4B6-9C74-5BD3-C19E-68BAF6E0D718}"/>
          </ac:picMkLst>
        </pc:picChg>
        <pc:picChg chg="mod">
          <ac:chgData name="Brian Bønk Rueløkke" userId="e9c4bdfe-6df0-4383-8060-03c7e473c94c" providerId="ADAL" clId="{B0F2E7CB-E9AF-4E74-9397-20078FA8069B}" dt="2023-09-28T20:11:07.947" v="351" actId="1076"/>
          <ac:picMkLst>
            <pc:docMk/>
            <pc:sldMk cId="2262216298" sldId="282"/>
            <ac:picMk id="10" creationId="{CF9C6596-9C97-FF24-FAE3-17538B4F3806}"/>
          </ac:picMkLst>
        </pc:picChg>
        <pc:picChg chg="mod">
          <ac:chgData name="Brian Bønk Rueløkke" userId="e9c4bdfe-6df0-4383-8060-03c7e473c94c" providerId="ADAL" clId="{B0F2E7CB-E9AF-4E74-9397-20078FA8069B}" dt="2023-09-28T20:11:07.947" v="351" actId="1076"/>
          <ac:picMkLst>
            <pc:docMk/>
            <pc:sldMk cId="2262216298" sldId="282"/>
            <ac:picMk id="11" creationId="{DB59A41C-A7C0-330B-127B-0C8FA6235A13}"/>
          </ac:picMkLst>
        </pc:picChg>
        <pc:picChg chg="mod">
          <ac:chgData name="Brian Bønk Rueløkke" userId="e9c4bdfe-6df0-4383-8060-03c7e473c94c" providerId="ADAL" clId="{B0F2E7CB-E9AF-4E74-9397-20078FA8069B}" dt="2023-09-28T20:11:07.947" v="351" actId="1076"/>
          <ac:picMkLst>
            <pc:docMk/>
            <pc:sldMk cId="2262216298" sldId="282"/>
            <ac:picMk id="12" creationId="{62B2CD46-8DEE-8722-D4A1-9243198C1030}"/>
          </ac:picMkLst>
        </pc:picChg>
        <pc:picChg chg="mod">
          <ac:chgData name="Brian Bønk Rueløkke" userId="e9c4bdfe-6df0-4383-8060-03c7e473c94c" providerId="ADAL" clId="{B0F2E7CB-E9AF-4E74-9397-20078FA8069B}" dt="2023-09-28T20:11:07.947" v="351" actId="1076"/>
          <ac:picMkLst>
            <pc:docMk/>
            <pc:sldMk cId="2262216298" sldId="282"/>
            <ac:picMk id="13" creationId="{D286EF35-96BA-2E93-A644-D33F6EC319EA}"/>
          </ac:picMkLst>
        </pc:picChg>
        <pc:picChg chg="mod">
          <ac:chgData name="Brian Bønk Rueløkke" userId="e9c4bdfe-6df0-4383-8060-03c7e473c94c" providerId="ADAL" clId="{B0F2E7CB-E9AF-4E74-9397-20078FA8069B}" dt="2023-09-28T20:11:07.947" v="351" actId="1076"/>
          <ac:picMkLst>
            <pc:docMk/>
            <pc:sldMk cId="2262216298" sldId="282"/>
            <ac:picMk id="14" creationId="{D7BA78A6-2F6E-53E1-D485-0749878DBFB8}"/>
          </ac:picMkLst>
        </pc:picChg>
        <pc:picChg chg="add mod">
          <ac:chgData name="Brian Bønk Rueløkke" userId="e9c4bdfe-6df0-4383-8060-03c7e473c94c" providerId="ADAL" clId="{B0F2E7CB-E9AF-4E74-9397-20078FA8069B}" dt="2023-09-28T20:11:07.947" v="351" actId="1076"/>
          <ac:picMkLst>
            <pc:docMk/>
            <pc:sldMk cId="2262216298" sldId="282"/>
            <ac:picMk id="15" creationId="{08C020A5-2BCA-3AC4-5DC8-7F34693FE1DA}"/>
          </ac:picMkLst>
        </pc:picChg>
        <pc:picChg chg="add mod">
          <ac:chgData name="Brian Bønk Rueløkke" userId="e9c4bdfe-6df0-4383-8060-03c7e473c94c" providerId="ADAL" clId="{B0F2E7CB-E9AF-4E74-9397-20078FA8069B}" dt="2023-09-28T20:11:07.947" v="351" actId="1076"/>
          <ac:picMkLst>
            <pc:docMk/>
            <pc:sldMk cId="2262216298" sldId="282"/>
            <ac:picMk id="16" creationId="{7A3FF61F-B603-1B26-DB8B-FFD30342AD9D}"/>
          </ac:picMkLst>
        </pc:picChg>
        <pc:picChg chg="add mod">
          <ac:chgData name="Brian Bønk Rueløkke" userId="e9c4bdfe-6df0-4383-8060-03c7e473c94c" providerId="ADAL" clId="{B0F2E7CB-E9AF-4E74-9397-20078FA8069B}" dt="2023-09-28T20:11:07.947" v="351" actId="1076"/>
          <ac:picMkLst>
            <pc:docMk/>
            <pc:sldMk cId="2262216298" sldId="282"/>
            <ac:picMk id="17" creationId="{0E005ADE-81A1-F50B-93A1-400B1AB84849}"/>
          </ac:picMkLst>
        </pc:picChg>
        <pc:picChg chg="add mod">
          <ac:chgData name="Brian Bønk Rueløkke" userId="e9c4bdfe-6df0-4383-8060-03c7e473c94c" providerId="ADAL" clId="{B0F2E7CB-E9AF-4E74-9397-20078FA8069B}" dt="2023-09-28T20:11:07.947" v="351" actId="1076"/>
          <ac:picMkLst>
            <pc:docMk/>
            <pc:sldMk cId="2262216298" sldId="282"/>
            <ac:picMk id="18" creationId="{29FAB62D-A756-F788-22AC-A9585C151F4A}"/>
          </ac:picMkLst>
        </pc:picChg>
        <pc:picChg chg="add mod">
          <ac:chgData name="Brian Bønk Rueløkke" userId="e9c4bdfe-6df0-4383-8060-03c7e473c94c" providerId="ADAL" clId="{B0F2E7CB-E9AF-4E74-9397-20078FA8069B}" dt="2023-09-28T20:11:07.947" v="351" actId="1076"/>
          <ac:picMkLst>
            <pc:docMk/>
            <pc:sldMk cId="2262216298" sldId="282"/>
            <ac:picMk id="19" creationId="{2437F331-74C6-096D-E757-927425357D3B}"/>
          </ac:picMkLst>
        </pc:picChg>
        <pc:cxnChg chg="add mod">
          <ac:chgData name="Brian Bønk Rueløkke" userId="e9c4bdfe-6df0-4383-8060-03c7e473c94c" providerId="ADAL" clId="{B0F2E7CB-E9AF-4E74-9397-20078FA8069B}" dt="2023-09-28T20:11:07.947" v="351" actId="1076"/>
          <ac:cxnSpMkLst>
            <pc:docMk/>
            <pc:sldMk cId="2262216298" sldId="282"/>
            <ac:cxnSpMk id="21" creationId="{5E2EDBFB-D702-31C9-7C0C-7B522C0D988D}"/>
          </ac:cxnSpMkLst>
        </pc:cxnChg>
        <pc:cxnChg chg="add mod">
          <ac:chgData name="Brian Bønk Rueløkke" userId="e9c4bdfe-6df0-4383-8060-03c7e473c94c" providerId="ADAL" clId="{B0F2E7CB-E9AF-4E74-9397-20078FA8069B}" dt="2023-09-28T20:11:07.947" v="351" actId="1076"/>
          <ac:cxnSpMkLst>
            <pc:docMk/>
            <pc:sldMk cId="2262216298" sldId="282"/>
            <ac:cxnSpMk id="23" creationId="{91906561-7B8A-6E80-2D42-2C2F490FEDA7}"/>
          </ac:cxnSpMkLst>
        </pc:cxnChg>
        <pc:cxnChg chg="add mod">
          <ac:chgData name="Brian Bønk Rueløkke" userId="e9c4bdfe-6df0-4383-8060-03c7e473c94c" providerId="ADAL" clId="{B0F2E7CB-E9AF-4E74-9397-20078FA8069B}" dt="2023-09-28T20:11:07.947" v="351" actId="1076"/>
          <ac:cxnSpMkLst>
            <pc:docMk/>
            <pc:sldMk cId="2262216298" sldId="282"/>
            <ac:cxnSpMk id="24" creationId="{2683F54E-A9C8-A8E0-C81C-0A7F8DC73EBD}"/>
          </ac:cxnSpMkLst>
        </pc:cxnChg>
        <pc:cxnChg chg="add mod">
          <ac:chgData name="Brian Bønk Rueløkke" userId="e9c4bdfe-6df0-4383-8060-03c7e473c94c" providerId="ADAL" clId="{B0F2E7CB-E9AF-4E74-9397-20078FA8069B}" dt="2023-09-28T20:11:07.947" v="351" actId="1076"/>
          <ac:cxnSpMkLst>
            <pc:docMk/>
            <pc:sldMk cId="2262216298" sldId="282"/>
            <ac:cxnSpMk id="25" creationId="{7410504C-BD65-9270-3C1E-6A4F6DAB6E79}"/>
          </ac:cxnSpMkLst>
        </pc:cxnChg>
        <pc:cxnChg chg="add mod">
          <ac:chgData name="Brian Bønk Rueløkke" userId="e9c4bdfe-6df0-4383-8060-03c7e473c94c" providerId="ADAL" clId="{B0F2E7CB-E9AF-4E74-9397-20078FA8069B}" dt="2023-09-28T20:11:20.826" v="352" actId="14100"/>
          <ac:cxnSpMkLst>
            <pc:docMk/>
            <pc:sldMk cId="2262216298" sldId="282"/>
            <ac:cxnSpMk id="26" creationId="{9F893CD4-1F13-F97B-4475-CF0F96E3CCBD}"/>
          </ac:cxnSpMkLst>
        </pc:cxnChg>
        <pc:cxnChg chg="add mod">
          <ac:chgData name="Brian Bønk Rueløkke" userId="e9c4bdfe-6df0-4383-8060-03c7e473c94c" providerId="ADAL" clId="{B0F2E7CB-E9AF-4E74-9397-20078FA8069B}" dt="2023-09-28T20:11:07.947" v="351" actId="1076"/>
          <ac:cxnSpMkLst>
            <pc:docMk/>
            <pc:sldMk cId="2262216298" sldId="282"/>
            <ac:cxnSpMk id="29" creationId="{6A605A1B-E450-43C0-EA0F-B688EDE1A0BA}"/>
          </ac:cxnSpMkLst>
        </pc:cxnChg>
        <pc:cxnChg chg="add mod">
          <ac:chgData name="Brian Bønk Rueløkke" userId="e9c4bdfe-6df0-4383-8060-03c7e473c94c" providerId="ADAL" clId="{B0F2E7CB-E9AF-4E74-9397-20078FA8069B}" dt="2023-09-28T20:11:07.947" v="351" actId="1076"/>
          <ac:cxnSpMkLst>
            <pc:docMk/>
            <pc:sldMk cId="2262216298" sldId="282"/>
            <ac:cxnSpMk id="30" creationId="{5257D2ED-DF95-B050-E384-5E25E153A23E}"/>
          </ac:cxnSpMkLst>
        </pc:cxnChg>
        <pc:cxnChg chg="add mod">
          <ac:chgData name="Brian Bønk Rueløkke" userId="e9c4bdfe-6df0-4383-8060-03c7e473c94c" providerId="ADAL" clId="{B0F2E7CB-E9AF-4E74-9397-20078FA8069B}" dt="2023-09-28T20:11:07.947" v="351" actId="1076"/>
          <ac:cxnSpMkLst>
            <pc:docMk/>
            <pc:sldMk cId="2262216298" sldId="282"/>
            <ac:cxnSpMk id="31" creationId="{2F2AB620-5004-BE84-B271-054548AA097C}"/>
          </ac:cxnSpMkLst>
        </pc:cxnChg>
        <pc:cxnChg chg="add mod">
          <ac:chgData name="Brian Bønk Rueløkke" userId="e9c4bdfe-6df0-4383-8060-03c7e473c94c" providerId="ADAL" clId="{B0F2E7CB-E9AF-4E74-9397-20078FA8069B}" dt="2023-09-28T20:11:07.947" v="351" actId="1076"/>
          <ac:cxnSpMkLst>
            <pc:docMk/>
            <pc:sldMk cId="2262216298" sldId="282"/>
            <ac:cxnSpMk id="36" creationId="{07CD8B91-73BB-A183-D1EB-4846B712FD92}"/>
          </ac:cxnSpMkLst>
        </pc:cxnChg>
        <pc:cxnChg chg="add mod">
          <ac:chgData name="Brian Bønk Rueløkke" userId="e9c4bdfe-6df0-4383-8060-03c7e473c94c" providerId="ADAL" clId="{B0F2E7CB-E9AF-4E74-9397-20078FA8069B}" dt="2023-09-28T20:11:07.947" v="351" actId="1076"/>
          <ac:cxnSpMkLst>
            <pc:docMk/>
            <pc:sldMk cId="2262216298" sldId="282"/>
            <ac:cxnSpMk id="43" creationId="{6FEF8EA8-C005-2332-B57A-6F268B28F167}"/>
          </ac:cxnSpMkLst>
        </pc:cxnChg>
        <pc:cxnChg chg="add mod">
          <ac:chgData name="Brian Bønk Rueløkke" userId="e9c4bdfe-6df0-4383-8060-03c7e473c94c" providerId="ADAL" clId="{B0F2E7CB-E9AF-4E74-9397-20078FA8069B}" dt="2023-09-28T20:11:07.947" v="351" actId="1076"/>
          <ac:cxnSpMkLst>
            <pc:docMk/>
            <pc:sldMk cId="2262216298" sldId="282"/>
            <ac:cxnSpMk id="45" creationId="{4812E9C4-E830-8647-4E4B-E192976ADFB1}"/>
          </ac:cxnSpMkLst>
        </pc:cxnChg>
        <pc:cxnChg chg="add mod">
          <ac:chgData name="Brian Bønk Rueløkke" userId="e9c4bdfe-6df0-4383-8060-03c7e473c94c" providerId="ADAL" clId="{B0F2E7CB-E9AF-4E74-9397-20078FA8069B}" dt="2023-09-28T20:11:07.947" v="351" actId="1076"/>
          <ac:cxnSpMkLst>
            <pc:docMk/>
            <pc:sldMk cId="2262216298" sldId="282"/>
            <ac:cxnSpMk id="47" creationId="{4A0F7781-6753-0080-471E-DDEAC901173A}"/>
          </ac:cxnSpMkLst>
        </pc:cxnChg>
      </pc:sldChg>
      <pc:sldChg chg="delSp new mod modClrScheme chgLayout">
        <pc:chgData name="Brian Bønk Rueløkke" userId="e9c4bdfe-6df0-4383-8060-03c7e473c94c" providerId="ADAL" clId="{B0F2E7CB-E9AF-4E74-9397-20078FA8069B}" dt="2023-09-28T20:14:22.685" v="386" actId="700"/>
        <pc:sldMkLst>
          <pc:docMk/>
          <pc:sldMk cId="2200932619" sldId="284"/>
        </pc:sldMkLst>
        <pc:spChg chg="del">
          <ac:chgData name="Brian Bønk Rueløkke" userId="e9c4bdfe-6df0-4383-8060-03c7e473c94c" providerId="ADAL" clId="{B0F2E7CB-E9AF-4E74-9397-20078FA8069B}" dt="2023-09-28T20:14:22.685" v="386" actId="700"/>
          <ac:spMkLst>
            <pc:docMk/>
            <pc:sldMk cId="2200932619" sldId="284"/>
            <ac:spMk id="2" creationId="{11B998EC-1DD8-46C1-BA73-CAC499861FC0}"/>
          </ac:spMkLst>
        </pc:spChg>
      </pc:sldChg>
      <pc:sldChg chg="delSp modSp add mod modAnim">
        <pc:chgData name="Brian Bønk Rueløkke" userId="e9c4bdfe-6df0-4383-8060-03c7e473c94c" providerId="ADAL" clId="{B0F2E7CB-E9AF-4E74-9397-20078FA8069B}" dt="2023-09-28T20:26:45.372" v="857"/>
        <pc:sldMkLst>
          <pc:docMk/>
          <pc:sldMk cId="2736724225" sldId="285"/>
        </pc:sldMkLst>
        <pc:spChg chg="mod">
          <ac:chgData name="Brian Bønk Rueløkke" userId="e9c4bdfe-6df0-4383-8060-03c7e473c94c" providerId="ADAL" clId="{B0F2E7CB-E9AF-4E74-9397-20078FA8069B}" dt="2023-09-28T20:26:33.248" v="856" actId="1076"/>
          <ac:spMkLst>
            <pc:docMk/>
            <pc:sldMk cId="2736724225" sldId="285"/>
            <ac:spMk id="5" creationId="{27CD9407-CEA7-A311-A5CB-630C63FDFE1D}"/>
          </ac:spMkLst>
        </pc:spChg>
        <pc:picChg chg="del">
          <ac:chgData name="Brian Bønk Rueløkke" userId="e9c4bdfe-6df0-4383-8060-03c7e473c94c" providerId="ADAL" clId="{B0F2E7CB-E9AF-4E74-9397-20078FA8069B}" dt="2023-09-28T20:24:01.529" v="790" actId="478"/>
          <ac:picMkLst>
            <pc:docMk/>
            <pc:sldMk cId="2736724225" sldId="285"/>
            <ac:picMk id="4" creationId="{B2DB0962-4388-0662-A4A9-1FE99B89F998}"/>
          </ac:picMkLst>
        </pc:picChg>
      </pc:sldChg>
      <pc:sldChg chg="modSp add modTransition">
        <pc:chgData name="Brian Bønk Rueløkke" userId="e9c4bdfe-6df0-4383-8060-03c7e473c94c" providerId="ADAL" clId="{B0F2E7CB-E9AF-4E74-9397-20078FA8069B}" dt="2023-10-03T07:21:18.838" v="1013" actId="962"/>
        <pc:sldMkLst>
          <pc:docMk/>
          <pc:sldMk cId="3084491336" sldId="286"/>
        </pc:sldMkLst>
        <pc:spChg chg="mod">
          <ac:chgData name="Brian Bønk Rueløkke" userId="e9c4bdfe-6df0-4383-8060-03c7e473c94c" providerId="ADAL" clId="{B0F2E7CB-E9AF-4E74-9397-20078FA8069B}" dt="2023-10-03T07:21:18.838" v="1013" actId="962"/>
          <ac:spMkLst>
            <pc:docMk/>
            <pc:sldMk cId="3084491336" sldId="286"/>
            <ac:spMk id="3" creationId="{27D57C02-C835-58E9-BBB1-04582C3DE09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790FD16C-8895-420F-A8EA-49A46C0B97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Tijdelijke aanduiding voor datum 2">
            <a:extLst>
              <a:ext uri="{FF2B5EF4-FFF2-40B4-BE49-F238E27FC236}">
                <a16:creationId xmlns:a16="http://schemas.microsoft.com/office/drawing/2014/main" id="{3700728C-ECC4-4B3A-8BFF-86F26773B0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FEACA9-F0E6-4B7E-B44F-E42487D7D50E}" type="datetimeFigureOut">
              <a:rPr lang="en-US" smtClean="0"/>
              <a:t>10/1/2023</a:t>
            </a:fld>
            <a:endParaRPr lang="en-US"/>
          </a:p>
        </p:txBody>
      </p:sp>
      <p:sp>
        <p:nvSpPr>
          <p:cNvPr id="4" name="Tijdelijke aanduiding voor voettekst 3">
            <a:extLst>
              <a:ext uri="{FF2B5EF4-FFF2-40B4-BE49-F238E27FC236}">
                <a16:creationId xmlns:a16="http://schemas.microsoft.com/office/drawing/2014/main" id="{72BF263F-937E-45F8-8B87-C3897AF9CC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Tijdelijke aanduiding voor dianummer 4">
            <a:extLst>
              <a:ext uri="{FF2B5EF4-FFF2-40B4-BE49-F238E27FC236}">
                <a16:creationId xmlns:a16="http://schemas.microsoft.com/office/drawing/2014/main" id="{FAC4AB41-049A-45F6-8400-96B8E558F0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3719E2-4BAC-4A20-AFDE-2A2DE3B6FB6C}" type="slidenum">
              <a:rPr lang="en-US" smtClean="0"/>
              <a:t>‹#›</a:t>
            </a:fld>
            <a:endParaRPr lang="en-US"/>
          </a:p>
        </p:txBody>
      </p:sp>
    </p:spTree>
    <p:extLst>
      <p:ext uri="{BB962C8B-B14F-4D97-AF65-F5344CB8AC3E}">
        <p14:creationId xmlns:p14="http://schemas.microsoft.com/office/powerpoint/2010/main" val="17123970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7E9904-312C-4E6F-8F31-48A38C65A6EC}" type="datetimeFigureOut">
              <a:rPr lang="nl-NL" smtClean="0"/>
              <a:t>1-10-2023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88A791-D8E8-4C23-A528-EAEB42DC40E7}" type="slidenum">
              <a:rPr lang="nl-NL" smtClean="0"/>
              <a:t>‹#›</a:t>
            </a:fld>
            <a:endParaRPr lang="nl-NL"/>
          </a:p>
        </p:txBody>
      </p:sp>
    </p:spTree>
    <p:extLst>
      <p:ext uri="{BB962C8B-B14F-4D97-AF65-F5344CB8AC3E}">
        <p14:creationId xmlns:p14="http://schemas.microsoft.com/office/powerpoint/2010/main" val="939037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EA88A791-D8E8-4C23-A528-EAEB42DC40E7}" type="slidenum">
              <a:rPr lang="nl-NL" smtClean="0"/>
              <a:t>5</a:t>
            </a:fld>
            <a:endParaRPr lang="nl-NL"/>
          </a:p>
        </p:txBody>
      </p:sp>
    </p:spTree>
    <p:extLst>
      <p:ext uri="{BB962C8B-B14F-4D97-AF65-F5344CB8AC3E}">
        <p14:creationId xmlns:p14="http://schemas.microsoft.com/office/powerpoint/2010/main" val="4128966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EA88A791-D8E8-4C23-A528-EAEB42DC40E7}" type="slidenum">
              <a:rPr lang="nl-NL" smtClean="0"/>
              <a:t>25</a:t>
            </a:fld>
            <a:endParaRPr lang="nl-NL"/>
          </a:p>
        </p:txBody>
      </p:sp>
    </p:spTree>
    <p:extLst>
      <p:ext uri="{BB962C8B-B14F-4D97-AF65-F5344CB8AC3E}">
        <p14:creationId xmlns:p14="http://schemas.microsoft.com/office/powerpoint/2010/main" val="2169090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EA88A791-D8E8-4C23-A528-EAEB42DC40E7}" type="slidenum">
              <a:rPr lang="nl-NL" smtClean="0"/>
              <a:t>26</a:t>
            </a:fld>
            <a:endParaRPr lang="nl-NL"/>
          </a:p>
        </p:txBody>
      </p:sp>
    </p:spTree>
    <p:extLst>
      <p:ext uri="{BB962C8B-B14F-4D97-AF65-F5344CB8AC3E}">
        <p14:creationId xmlns:p14="http://schemas.microsoft.com/office/powerpoint/2010/main" val="2920206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EA88A791-D8E8-4C23-A528-EAEB42DC40E7}" type="slidenum">
              <a:rPr lang="nl-NL" smtClean="0"/>
              <a:t>8</a:t>
            </a:fld>
            <a:endParaRPr lang="nl-NL"/>
          </a:p>
        </p:txBody>
      </p:sp>
    </p:spTree>
    <p:extLst>
      <p:ext uri="{BB962C8B-B14F-4D97-AF65-F5344CB8AC3E}">
        <p14:creationId xmlns:p14="http://schemas.microsoft.com/office/powerpoint/2010/main" val="1631845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EA88A791-D8E8-4C23-A528-EAEB42DC40E7}" type="slidenum">
              <a:rPr lang="nl-NL" smtClean="0"/>
              <a:t>9</a:t>
            </a:fld>
            <a:endParaRPr lang="nl-NL"/>
          </a:p>
        </p:txBody>
      </p:sp>
    </p:spTree>
    <p:extLst>
      <p:ext uri="{BB962C8B-B14F-4D97-AF65-F5344CB8AC3E}">
        <p14:creationId xmlns:p14="http://schemas.microsoft.com/office/powerpoint/2010/main" val="3759906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EA88A791-D8E8-4C23-A528-EAEB42DC40E7}" type="slidenum">
              <a:rPr lang="nl-NL" smtClean="0"/>
              <a:t>18</a:t>
            </a:fld>
            <a:endParaRPr lang="nl-NL"/>
          </a:p>
        </p:txBody>
      </p:sp>
    </p:spTree>
    <p:extLst>
      <p:ext uri="{BB962C8B-B14F-4D97-AF65-F5344CB8AC3E}">
        <p14:creationId xmlns:p14="http://schemas.microsoft.com/office/powerpoint/2010/main" val="2102365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EA88A791-D8E8-4C23-A528-EAEB42DC40E7}" type="slidenum">
              <a:rPr lang="nl-NL" smtClean="0"/>
              <a:t>20</a:t>
            </a:fld>
            <a:endParaRPr lang="nl-NL"/>
          </a:p>
        </p:txBody>
      </p:sp>
    </p:spTree>
    <p:extLst>
      <p:ext uri="{BB962C8B-B14F-4D97-AF65-F5344CB8AC3E}">
        <p14:creationId xmlns:p14="http://schemas.microsoft.com/office/powerpoint/2010/main" val="2557337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EA88A791-D8E8-4C23-A528-EAEB42DC40E7}" type="slidenum">
              <a:rPr lang="nl-NL" smtClean="0"/>
              <a:t>21</a:t>
            </a:fld>
            <a:endParaRPr lang="nl-NL"/>
          </a:p>
        </p:txBody>
      </p:sp>
    </p:spTree>
    <p:extLst>
      <p:ext uri="{BB962C8B-B14F-4D97-AF65-F5344CB8AC3E}">
        <p14:creationId xmlns:p14="http://schemas.microsoft.com/office/powerpoint/2010/main" val="4093073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EA88A791-D8E8-4C23-A528-EAEB42DC40E7}" type="slidenum">
              <a:rPr lang="nl-NL" smtClean="0"/>
              <a:t>22</a:t>
            </a:fld>
            <a:endParaRPr lang="nl-NL"/>
          </a:p>
        </p:txBody>
      </p:sp>
    </p:spTree>
    <p:extLst>
      <p:ext uri="{BB962C8B-B14F-4D97-AF65-F5344CB8AC3E}">
        <p14:creationId xmlns:p14="http://schemas.microsoft.com/office/powerpoint/2010/main" val="1225352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EA88A791-D8E8-4C23-A528-EAEB42DC40E7}" type="slidenum">
              <a:rPr lang="nl-NL" smtClean="0"/>
              <a:t>23</a:t>
            </a:fld>
            <a:endParaRPr lang="nl-NL"/>
          </a:p>
        </p:txBody>
      </p:sp>
    </p:spTree>
    <p:extLst>
      <p:ext uri="{BB962C8B-B14F-4D97-AF65-F5344CB8AC3E}">
        <p14:creationId xmlns:p14="http://schemas.microsoft.com/office/powerpoint/2010/main" val="680529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EA88A791-D8E8-4C23-A528-EAEB42DC40E7}" type="slidenum">
              <a:rPr lang="nl-NL" smtClean="0"/>
              <a:t>24</a:t>
            </a:fld>
            <a:endParaRPr lang="nl-NL"/>
          </a:p>
        </p:txBody>
      </p:sp>
    </p:spTree>
    <p:extLst>
      <p:ext uri="{BB962C8B-B14F-4D97-AF65-F5344CB8AC3E}">
        <p14:creationId xmlns:p14="http://schemas.microsoft.com/office/powerpoint/2010/main" val="15504526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 LOGO -GRADIENT">
    <p:spTree>
      <p:nvGrpSpPr>
        <p:cNvPr id="1" name=""/>
        <p:cNvGrpSpPr/>
        <p:nvPr/>
      </p:nvGrpSpPr>
      <p:grpSpPr>
        <a:xfrm>
          <a:off x="0" y="0"/>
          <a:ext cx="0" cy="0"/>
          <a:chOff x="0" y="0"/>
          <a:chExt cx="0" cy="0"/>
        </a:xfrm>
      </p:grpSpPr>
      <p:sp>
        <p:nvSpPr>
          <p:cNvPr id="9" name="BACKGROUND GRADIENT">
            <a:extLst>
              <a:ext uri="{FF2B5EF4-FFF2-40B4-BE49-F238E27FC236}">
                <a16:creationId xmlns:a16="http://schemas.microsoft.com/office/drawing/2014/main" id="{7607B4EB-1AD8-4D58-9A26-4FB209DD5373}"/>
              </a:ext>
            </a:extLst>
          </p:cNvPr>
          <p:cNvSpPr>
            <a:spLocks/>
          </p:cNvSpPr>
          <p:nvPr userDrawn="1"/>
        </p:nvSpPr>
        <p:spPr>
          <a:xfrm>
            <a:off x="0" y="-9618"/>
            <a:ext cx="12192000" cy="6867618"/>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1853616268" name="Logo" descr="{&quot;templafy&quot;:{&quot;id&quot;:&quot;4dd71d41-0659-41ab-a737-8ee69acdd4d4&quot;}}"/>
          <p:cNvPicPr>
            <a:picLocks noChangeAspect="1"/>
          </p:cNvPicPr>
          <p:nvPr/>
        </p:nvPicPr>
        <p:blipFill>
          <a:blip r:embed="rId2"/>
          <a:stretch>
            <a:fillRect/>
          </a:stretch>
        </p:blipFill>
        <p:spPr>
          <a:xfrm>
            <a:off x="4617903" y="3191403"/>
            <a:ext cx="2955600" cy="474047"/>
          </a:xfrm>
          <a:prstGeom prst="rect">
            <a:avLst/>
          </a:prstGeom>
        </p:spPr>
      </p:pic>
    </p:spTree>
    <p:extLst>
      <p:ext uri="{BB962C8B-B14F-4D97-AF65-F5344CB8AC3E}">
        <p14:creationId xmlns:p14="http://schemas.microsoft.com/office/powerpoint/2010/main" val="412730808"/>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p:bg>
      <p:bgPr>
        <a:solidFill>
          <a:srgbClr val="1F1F1F"/>
        </a:solidFill>
        <a:effectLst/>
      </p:bgPr>
    </p:bg>
    <p:spTree>
      <p:nvGrpSpPr>
        <p:cNvPr id="1" name=""/>
        <p:cNvGrpSpPr/>
        <p:nvPr/>
      </p:nvGrpSpPr>
      <p:grpSpPr>
        <a:xfrm>
          <a:off x="0" y="0"/>
          <a:ext cx="0" cy="0"/>
          <a:chOff x="0" y="0"/>
          <a:chExt cx="0" cy="0"/>
        </a:xfrm>
      </p:grpSpPr>
      <p:sp>
        <p:nvSpPr>
          <p:cNvPr id="11" name="BACKGROUND GRADIENT">
            <a:extLst>
              <a:ext uri="{FF2B5EF4-FFF2-40B4-BE49-F238E27FC236}">
                <a16:creationId xmlns:a16="http://schemas.microsoft.com/office/drawing/2014/main" id="{D44FA34E-DC17-47D2-BE8C-93D18992C025}"/>
              </a:ext>
            </a:extLst>
          </p:cNvPr>
          <p:cNvSpPr>
            <a:spLocks/>
          </p:cNvSpPr>
          <p:nvPr userDrawn="1"/>
        </p:nvSpPr>
        <p:spPr>
          <a:xfrm>
            <a:off x="0" y="0"/>
            <a:ext cx="12192000" cy="6858000"/>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3" name="Straight Connector 2">
            <a:extLst>
              <a:ext uri="{FF2B5EF4-FFF2-40B4-BE49-F238E27FC236}">
                <a16:creationId xmlns:a16="http://schemas.microsoft.com/office/drawing/2014/main" id="{13F1B30E-3184-4498-8724-DF584A10324C}"/>
              </a:ext>
            </a:extLst>
          </p:cNvPr>
          <p:cNvCxnSpPr/>
          <p:nvPr userDrawn="1"/>
        </p:nvCxnSpPr>
        <p:spPr>
          <a:xfrm>
            <a:off x="550863" y="549275"/>
            <a:ext cx="11090275"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031F36-0E0B-488B-9E6F-ED5F78B8A7C4}"/>
              </a:ext>
            </a:extLst>
          </p:cNvPr>
          <p:cNvCxnSpPr/>
          <p:nvPr userDrawn="1"/>
        </p:nvCxnSpPr>
        <p:spPr>
          <a:xfrm>
            <a:off x="550863" y="6453188"/>
            <a:ext cx="11090275"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1703777438" name="Logo" descr="{&quot;templafy&quot;:{&quot;id&quot;:&quot;f9f169a8-5901-4d44-9da3-bbb8233d3ab6&quot;}}"/>
          <p:cNvPicPr>
            <a:picLocks noChangeAspect="1"/>
          </p:cNvPicPr>
          <p:nvPr/>
        </p:nvPicPr>
        <p:blipFill>
          <a:blip r:embed="rId2"/>
          <a:stretch>
            <a:fillRect/>
          </a:stretch>
        </p:blipFill>
        <p:spPr>
          <a:xfrm>
            <a:off x="10309012" y="6091554"/>
            <a:ext cx="1328400" cy="213061"/>
          </a:xfrm>
          <a:prstGeom prst="rect">
            <a:avLst/>
          </a:prstGeom>
        </p:spPr>
      </p:pic>
      <p:sp>
        <p:nvSpPr>
          <p:cNvPr id="19" name="Footer" descr="{&quot;templafy&quot;:{&quot;id&quot;:&quot;173d01d0-6522-48a0-b96a-c8dd451fc644&quot;}}">
            <a:extLst>
              <a:ext uri="{FF2B5EF4-FFF2-40B4-BE49-F238E27FC236}">
                <a16:creationId xmlns:a16="http://schemas.microsoft.com/office/drawing/2014/main" id="{9A222D57-D490-25F8-9FB9-3EE6499F7129}"/>
              </a:ext>
            </a:extLst>
          </p:cNvPr>
          <p:cNvSpPr/>
          <p:nvPr userDrawn="1"/>
        </p:nvSpPr>
        <p:spPr>
          <a:xfrm>
            <a:off x="1642957" y="6457616"/>
            <a:ext cx="3810071" cy="27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l"/>
            <a:endParaRPr lang="de-DE" sz="700">
              <a:solidFill>
                <a:schemeClr val="bg1"/>
              </a:solidFill>
            </a:endParaRPr>
          </a:p>
        </p:txBody>
      </p:sp>
      <p:sp>
        <p:nvSpPr>
          <p:cNvPr id="17" name="Titel 94">
            <a:extLst>
              <a:ext uri="{FF2B5EF4-FFF2-40B4-BE49-F238E27FC236}">
                <a16:creationId xmlns:a16="http://schemas.microsoft.com/office/drawing/2014/main" id="{CFA2F7F6-DD4D-2A35-3B31-6625C15EC0CD}"/>
              </a:ext>
            </a:extLst>
          </p:cNvPr>
          <p:cNvSpPr>
            <a:spLocks noGrp="1"/>
          </p:cNvSpPr>
          <p:nvPr>
            <p:ph type="title" hasCustomPrompt="1"/>
          </p:nvPr>
        </p:nvSpPr>
        <p:spPr>
          <a:xfrm>
            <a:off x="550863" y="897757"/>
            <a:ext cx="9869763" cy="3241325"/>
          </a:xfrm>
        </p:spPr>
        <p:txBody>
          <a:bodyPr anchor="b"/>
          <a:lstStyle>
            <a:lvl1pPr>
              <a:defRPr sz="5400" b="0" spc="0" baseline="0">
                <a:solidFill>
                  <a:schemeClr val="bg1"/>
                </a:solidFill>
                <a:latin typeface="Montserrat" panose="00000500000000000000" pitchFamily="2" charset="0"/>
              </a:defRPr>
            </a:lvl1pPr>
          </a:lstStyle>
          <a:p>
            <a:r>
              <a:rPr lang="en-GB"/>
              <a:t>Add your title here</a:t>
            </a:r>
          </a:p>
        </p:txBody>
      </p:sp>
      <p:sp>
        <p:nvSpPr>
          <p:cNvPr id="18" name="Tijdelijke aanduiding voor verticale tekst 2">
            <a:extLst>
              <a:ext uri="{FF2B5EF4-FFF2-40B4-BE49-F238E27FC236}">
                <a16:creationId xmlns:a16="http://schemas.microsoft.com/office/drawing/2014/main" id="{995E6E48-2C17-937D-16CB-C94CB7AC472B}"/>
              </a:ext>
            </a:extLst>
          </p:cNvPr>
          <p:cNvSpPr>
            <a:spLocks noGrp="1"/>
          </p:cNvSpPr>
          <p:nvPr>
            <p:ph type="body" orient="vert" idx="11" hasCustomPrompt="1"/>
          </p:nvPr>
        </p:nvSpPr>
        <p:spPr>
          <a:xfrm>
            <a:off x="550863" y="4497478"/>
            <a:ext cx="4825102" cy="1805603"/>
          </a:xfrm>
          <a:prstGeom prst="rect">
            <a:avLst/>
          </a:prstGeom>
        </p:spPr>
        <p:txBody>
          <a:bodyPr vert="horz" anchor="t">
            <a:noAutofit/>
          </a:bodyPr>
          <a:lstStyle>
            <a:lvl1pPr marL="0" indent="0">
              <a:lnSpc>
                <a:spcPct val="150000"/>
              </a:lnSpc>
              <a:buNone/>
              <a:defRPr sz="1600" b="0" cap="none" baseline="0">
                <a:solidFill>
                  <a:schemeClr val="bg1"/>
                </a:solidFill>
                <a:latin typeface="+mj-lt"/>
              </a:defRPr>
            </a:lvl1pPr>
          </a:lstStyle>
          <a:p>
            <a:pPr lvl="0"/>
            <a:r>
              <a:rPr lang="en-GB" noProof="0"/>
              <a:t>More information here / presenter</a:t>
            </a:r>
          </a:p>
        </p:txBody>
      </p:sp>
      <p:sp>
        <p:nvSpPr>
          <p:cNvPr id="10" name="Tijdelijke aanduiding voor datum 13">
            <a:extLst>
              <a:ext uri="{FF2B5EF4-FFF2-40B4-BE49-F238E27FC236}">
                <a16:creationId xmlns:a16="http://schemas.microsoft.com/office/drawing/2014/main" id="{A8128E48-A954-15CA-35FA-0C9251F8DE34}"/>
              </a:ext>
            </a:extLst>
          </p:cNvPr>
          <p:cNvSpPr>
            <a:spLocks noGrp="1"/>
          </p:cNvSpPr>
          <p:nvPr>
            <p:ph type="dt" sz="half" idx="2"/>
          </p:nvPr>
        </p:nvSpPr>
        <p:spPr>
          <a:xfrm>
            <a:off x="557232" y="6458254"/>
            <a:ext cx="997200" cy="277083"/>
          </a:xfrm>
          <a:prstGeom prst="rect">
            <a:avLst/>
          </a:prstGeom>
        </p:spPr>
        <p:txBody>
          <a:bodyPr vert="horz" lIns="0" tIns="0" rIns="0" bIns="0" rtlCol="0" anchor="ctr"/>
          <a:lstStyle>
            <a:lvl1pPr algn="l">
              <a:defRPr sz="700" b="0" cap="all" baseline="0">
                <a:solidFill>
                  <a:schemeClr val="bg1"/>
                </a:solidFill>
                <a:latin typeface="+mn-lt"/>
              </a:defRPr>
            </a:lvl1pPr>
          </a:lstStyle>
          <a:p>
            <a:fld id="{4FF6241D-E6A6-424B-8DF2-3C8E62481826}" type="datetime3">
              <a:rPr lang="en-US" smtClean="0"/>
              <a:t>1 October 2023</a:t>
            </a:fld>
            <a:endParaRPr lang="en-GB"/>
          </a:p>
        </p:txBody>
      </p:sp>
    </p:spTree>
    <p:extLst>
      <p:ext uri="{BB962C8B-B14F-4D97-AF65-F5344CB8AC3E}">
        <p14:creationId xmlns:p14="http://schemas.microsoft.com/office/powerpoint/2010/main" val="149987152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NUMBERED TITLE SLIDE - LIGH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F1B30E-3184-4498-8724-DF584A10324C}"/>
              </a:ext>
            </a:extLst>
          </p:cNvPr>
          <p:cNvCxnSpPr/>
          <p:nvPr userDrawn="1"/>
        </p:nvCxnSpPr>
        <p:spPr>
          <a:xfrm>
            <a:off x="550863" y="549275"/>
            <a:ext cx="11090275"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031F36-0E0B-488B-9E6F-ED5F78B8A7C4}"/>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sp>
        <p:nvSpPr>
          <p:cNvPr id="4" name="Text Placeholder 3">
            <a:extLst>
              <a:ext uri="{FF2B5EF4-FFF2-40B4-BE49-F238E27FC236}">
                <a16:creationId xmlns:a16="http://schemas.microsoft.com/office/drawing/2014/main" id="{D5B22805-A64C-4A37-89D8-A62C87362804}"/>
              </a:ext>
            </a:extLst>
          </p:cNvPr>
          <p:cNvSpPr>
            <a:spLocks noGrp="1"/>
          </p:cNvSpPr>
          <p:nvPr>
            <p:ph type="body" sz="quarter" idx="10" hasCustomPrompt="1"/>
          </p:nvPr>
        </p:nvSpPr>
        <p:spPr>
          <a:xfrm>
            <a:off x="-484985" y="2211388"/>
            <a:ext cx="2823374" cy="2435225"/>
          </a:xfrm>
        </p:spPr>
        <p:txBody>
          <a:bodyPr anchor="ctr">
            <a:normAutofit/>
          </a:bodyPr>
          <a:lstStyle>
            <a:lvl1pPr marL="0" indent="0">
              <a:buNone/>
              <a:defRPr sz="9600">
                <a:gradFill>
                  <a:gsLst>
                    <a:gs pos="35000">
                      <a:schemeClr val="accent1"/>
                    </a:gs>
                    <a:gs pos="100000">
                      <a:schemeClr val="accent2"/>
                    </a:gs>
                  </a:gsLst>
                  <a:lin ang="0" scaled="0"/>
                </a:gradFill>
                <a:latin typeface="+mj-lt"/>
              </a:defRPr>
            </a:lvl1pPr>
          </a:lstStyle>
          <a:p>
            <a:pPr lvl="0"/>
            <a:r>
              <a:rPr lang="en-US"/>
              <a:t>01</a:t>
            </a:r>
            <a:endParaRPr lang="en-FI"/>
          </a:p>
        </p:txBody>
      </p:sp>
      <p:pic>
        <p:nvPicPr>
          <p:cNvPr id="1071122983" name="Logo" descr="{&quot;templafy&quot;:{&quot;id&quot;:&quot;990ed970-a242-425a-ab55-9cc5797099d1&quot;}}"/>
          <p:cNvPicPr>
            <a:picLocks noChangeAspect="1"/>
          </p:cNvPicPr>
          <p:nvPr/>
        </p:nvPicPr>
        <p:blipFill>
          <a:blip r:embed="rId2"/>
          <a:stretch>
            <a:fillRect/>
          </a:stretch>
        </p:blipFill>
        <p:spPr>
          <a:xfrm>
            <a:off x="10309012" y="6091554"/>
            <a:ext cx="1328400" cy="213061"/>
          </a:xfrm>
          <a:prstGeom prst="rect">
            <a:avLst/>
          </a:prstGeom>
        </p:spPr>
      </p:pic>
      <p:sp>
        <p:nvSpPr>
          <p:cNvPr id="17" name="Footer" descr="{&quot;templafy&quot;:{&quot;id&quot;:&quot;751c04b7-e264-4e75-a7be-1ee92bfd6681&quot;}}">
            <a:extLst>
              <a:ext uri="{FF2B5EF4-FFF2-40B4-BE49-F238E27FC236}">
                <a16:creationId xmlns:a16="http://schemas.microsoft.com/office/drawing/2014/main" id="{EFC8CA81-717A-08ED-0AB7-0D75D30FCCB3}"/>
              </a:ext>
            </a:extLst>
          </p:cNvPr>
          <p:cNvSpPr/>
          <p:nvPr userDrawn="1"/>
        </p:nvSpPr>
        <p:spPr>
          <a:xfrm>
            <a:off x="1642957" y="6457616"/>
            <a:ext cx="3810071" cy="27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l"/>
            <a:endParaRPr lang="de-DE" sz="700">
              <a:solidFill>
                <a:schemeClr val="tx1"/>
              </a:solidFill>
            </a:endParaRPr>
          </a:p>
        </p:txBody>
      </p:sp>
      <p:sp>
        <p:nvSpPr>
          <p:cNvPr id="16" name="Titel 94">
            <a:extLst>
              <a:ext uri="{FF2B5EF4-FFF2-40B4-BE49-F238E27FC236}">
                <a16:creationId xmlns:a16="http://schemas.microsoft.com/office/drawing/2014/main" id="{783DB003-9518-365B-A6ED-B7EA4915D4EE}"/>
              </a:ext>
            </a:extLst>
          </p:cNvPr>
          <p:cNvSpPr>
            <a:spLocks noGrp="1"/>
          </p:cNvSpPr>
          <p:nvPr>
            <p:ph type="title" hasCustomPrompt="1"/>
          </p:nvPr>
        </p:nvSpPr>
        <p:spPr>
          <a:xfrm>
            <a:off x="2500706" y="2211372"/>
            <a:ext cx="7911329" cy="2435255"/>
          </a:xfrm>
        </p:spPr>
        <p:txBody>
          <a:bodyPr anchor="ctr"/>
          <a:lstStyle>
            <a:lvl1pPr>
              <a:defRPr sz="5400" b="0" spc="0" baseline="0">
                <a:solidFill>
                  <a:schemeClr val="tx1"/>
                </a:solidFill>
                <a:latin typeface="Montserrat" panose="00000500000000000000" pitchFamily="2" charset="0"/>
              </a:defRPr>
            </a:lvl1pPr>
          </a:lstStyle>
          <a:p>
            <a:r>
              <a:rPr lang="en-GB"/>
              <a:t>Add your title here</a:t>
            </a:r>
          </a:p>
        </p:txBody>
      </p:sp>
      <p:sp>
        <p:nvSpPr>
          <p:cNvPr id="18" name="Tijdelijke aanduiding voor verticale tekst 2">
            <a:extLst>
              <a:ext uri="{FF2B5EF4-FFF2-40B4-BE49-F238E27FC236}">
                <a16:creationId xmlns:a16="http://schemas.microsoft.com/office/drawing/2014/main" id="{F51AF9F0-5C70-FA3A-82E3-7C30764D1E64}"/>
              </a:ext>
            </a:extLst>
          </p:cNvPr>
          <p:cNvSpPr>
            <a:spLocks noGrp="1"/>
          </p:cNvSpPr>
          <p:nvPr>
            <p:ph type="body" orient="vert" idx="11" hasCustomPrompt="1"/>
          </p:nvPr>
        </p:nvSpPr>
        <p:spPr>
          <a:xfrm>
            <a:off x="2500706" y="4838138"/>
            <a:ext cx="4914749" cy="755838"/>
          </a:xfrm>
          <a:prstGeom prst="rect">
            <a:avLst/>
          </a:prstGeom>
        </p:spPr>
        <p:txBody>
          <a:bodyPr vert="horz" anchor="t">
            <a:noAutofit/>
          </a:bodyPr>
          <a:lstStyle>
            <a:lvl1pPr marL="0" indent="0">
              <a:lnSpc>
                <a:spcPct val="150000"/>
              </a:lnSpc>
              <a:buNone/>
              <a:defRPr sz="1400" b="0" cap="none" baseline="0">
                <a:solidFill>
                  <a:schemeClr val="tx1"/>
                </a:solidFill>
                <a:latin typeface="+mj-lt"/>
              </a:defRPr>
            </a:lvl1pPr>
          </a:lstStyle>
          <a:p>
            <a:pPr lvl="0"/>
            <a:r>
              <a:rPr lang="en-GB" noProof="0"/>
              <a:t>More information here / presenter</a:t>
            </a:r>
          </a:p>
        </p:txBody>
      </p:sp>
      <p:sp>
        <p:nvSpPr>
          <p:cNvPr id="11" name="Tijdelijke aanduiding voor datum 13">
            <a:extLst>
              <a:ext uri="{FF2B5EF4-FFF2-40B4-BE49-F238E27FC236}">
                <a16:creationId xmlns:a16="http://schemas.microsoft.com/office/drawing/2014/main" id="{5097E74E-08A8-5404-5A32-59AD76380350}"/>
              </a:ext>
            </a:extLst>
          </p:cNvPr>
          <p:cNvSpPr>
            <a:spLocks noGrp="1"/>
          </p:cNvSpPr>
          <p:nvPr>
            <p:ph type="dt" sz="half" idx="2"/>
          </p:nvPr>
        </p:nvSpPr>
        <p:spPr>
          <a:xfrm>
            <a:off x="557232" y="6458254"/>
            <a:ext cx="997200" cy="277083"/>
          </a:xfrm>
          <a:prstGeom prst="rect">
            <a:avLst/>
          </a:prstGeom>
        </p:spPr>
        <p:txBody>
          <a:bodyPr vert="horz" lIns="0" tIns="0" rIns="0" bIns="0" rtlCol="0" anchor="ctr"/>
          <a:lstStyle>
            <a:lvl1pPr algn="l">
              <a:defRPr sz="700" b="0" cap="all" baseline="0">
                <a:solidFill>
                  <a:schemeClr val="tx1"/>
                </a:solidFill>
                <a:latin typeface="+mn-lt"/>
              </a:defRPr>
            </a:lvl1pPr>
          </a:lstStyle>
          <a:p>
            <a:fld id="{0111117B-E45F-4781-B0F5-7E16C067CD80}" type="datetime3">
              <a:rPr lang="en-US" smtClean="0"/>
              <a:t>1 October 2023</a:t>
            </a:fld>
            <a:endParaRPr lang="en-GB"/>
          </a:p>
        </p:txBody>
      </p:sp>
    </p:spTree>
    <p:extLst>
      <p:ext uri="{BB962C8B-B14F-4D97-AF65-F5344CB8AC3E}">
        <p14:creationId xmlns:p14="http://schemas.microsoft.com/office/powerpoint/2010/main" val="2377256881"/>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NUMBERED TITLE SLIDE - DARK">
    <p:bg>
      <p:bgPr>
        <a:solidFill>
          <a:srgbClr val="1F1F1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F1B30E-3184-4498-8724-DF584A10324C}"/>
              </a:ext>
            </a:extLst>
          </p:cNvPr>
          <p:cNvCxnSpPr/>
          <p:nvPr userDrawn="1"/>
        </p:nvCxnSpPr>
        <p:spPr>
          <a:xfrm>
            <a:off x="550863" y="549275"/>
            <a:ext cx="11090275"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031F36-0E0B-488B-9E6F-ED5F78B8A7C4}"/>
              </a:ext>
            </a:extLst>
          </p:cNvPr>
          <p:cNvCxnSpPr/>
          <p:nvPr userDrawn="1"/>
        </p:nvCxnSpPr>
        <p:spPr>
          <a:xfrm>
            <a:off x="550863" y="6453188"/>
            <a:ext cx="11090275"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4" name="Text Placeholder 3">
            <a:extLst>
              <a:ext uri="{FF2B5EF4-FFF2-40B4-BE49-F238E27FC236}">
                <a16:creationId xmlns:a16="http://schemas.microsoft.com/office/drawing/2014/main" id="{D5B22805-A64C-4A37-89D8-A62C87362804}"/>
              </a:ext>
            </a:extLst>
          </p:cNvPr>
          <p:cNvSpPr>
            <a:spLocks noGrp="1"/>
          </p:cNvSpPr>
          <p:nvPr>
            <p:ph type="body" sz="quarter" idx="10" hasCustomPrompt="1"/>
          </p:nvPr>
        </p:nvSpPr>
        <p:spPr>
          <a:xfrm>
            <a:off x="-484985" y="2211388"/>
            <a:ext cx="2823374" cy="2435225"/>
          </a:xfrm>
        </p:spPr>
        <p:txBody>
          <a:bodyPr anchor="ctr">
            <a:normAutofit/>
          </a:bodyPr>
          <a:lstStyle>
            <a:lvl1pPr marL="0" indent="0">
              <a:buNone/>
              <a:defRPr sz="9600">
                <a:gradFill>
                  <a:gsLst>
                    <a:gs pos="35000">
                      <a:schemeClr val="accent1"/>
                    </a:gs>
                    <a:gs pos="100000">
                      <a:schemeClr val="accent2"/>
                    </a:gs>
                  </a:gsLst>
                  <a:lin ang="0" scaled="0"/>
                </a:gradFill>
                <a:latin typeface="+mj-lt"/>
              </a:defRPr>
            </a:lvl1pPr>
          </a:lstStyle>
          <a:p>
            <a:pPr lvl="0"/>
            <a:r>
              <a:rPr lang="en-US"/>
              <a:t>01</a:t>
            </a:r>
            <a:endParaRPr lang="en-FI"/>
          </a:p>
        </p:txBody>
      </p:sp>
      <p:pic>
        <p:nvPicPr>
          <p:cNvPr id="473924492" name="Logo" descr="{&quot;templafy&quot;:{&quot;id&quot;:&quot;168d1fed-57ad-40a9-8c5e-687c81321a21&quot;}}"/>
          <p:cNvPicPr>
            <a:picLocks noChangeAspect="1"/>
          </p:cNvPicPr>
          <p:nvPr/>
        </p:nvPicPr>
        <p:blipFill>
          <a:blip r:embed="rId2"/>
          <a:stretch>
            <a:fillRect/>
          </a:stretch>
        </p:blipFill>
        <p:spPr>
          <a:xfrm>
            <a:off x="10309012" y="6091554"/>
            <a:ext cx="1328400" cy="213061"/>
          </a:xfrm>
          <a:prstGeom prst="rect">
            <a:avLst/>
          </a:prstGeom>
        </p:spPr>
      </p:pic>
      <p:sp>
        <p:nvSpPr>
          <p:cNvPr id="17" name="Footer" descr="{&quot;templafy&quot;:{&quot;id&quot;:&quot;8ccd223a-6572-4328-bbc4-a3258ac4245a&quot;}}">
            <a:extLst>
              <a:ext uri="{FF2B5EF4-FFF2-40B4-BE49-F238E27FC236}">
                <a16:creationId xmlns:a16="http://schemas.microsoft.com/office/drawing/2014/main" id="{A281C545-81D3-12BD-FB8E-918E6EAF905C}"/>
              </a:ext>
            </a:extLst>
          </p:cNvPr>
          <p:cNvSpPr/>
          <p:nvPr userDrawn="1"/>
        </p:nvSpPr>
        <p:spPr>
          <a:xfrm>
            <a:off x="1642957" y="6457616"/>
            <a:ext cx="3810071" cy="27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l"/>
            <a:endParaRPr lang="de-DE" sz="700">
              <a:solidFill>
                <a:schemeClr val="bg1"/>
              </a:solidFill>
            </a:endParaRPr>
          </a:p>
        </p:txBody>
      </p:sp>
      <p:sp>
        <p:nvSpPr>
          <p:cNvPr id="11" name="Titel 94">
            <a:extLst>
              <a:ext uri="{FF2B5EF4-FFF2-40B4-BE49-F238E27FC236}">
                <a16:creationId xmlns:a16="http://schemas.microsoft.com/office/drawing/2014/main" id="{F6F10756-5D0C-2778-D97F-E7AC76AFAE38}"/>
              </a:ext>
            </a:extLst>
          </p:cNvPr>
          <p:cNvSpPr>
            <a:spLocks noGrp="1"/>
          </p:cNvSpPr>
          <p:nvPr>
            <p:ph type="title" hasCustomPrompt="1"/>
          </p:nvPr>
        </p:nvSpPr>
        <p:spPr>
          <a:xfrm>
            <a:off x="2500706" y="2211372"/>
            <a:ext cx="7911329" cy="2435255"/>
          </a:xfrm>
        </p:spPr>
        <p:txBody>
          <a:bodyPr anchor="ctr"/>
          <a:lstStyle>
            <a:lvl1pPr>
              <a:defRPr sz="5400" b="0" spc="0" baseline="0">
                <a:solidFill>
                  <a:schemeClr val="bg1"/>
                </a:solidFill>
                <a:latin typeface="Montserrat" panose="00000500000000000000" pitchFamily="2" charset="0"/>
              </a:defRPr>
            </a:lvl1pPr>
          </a:lstStyle>
          <a:p>
            <a:r>
              <a:rPr lang="en-GB"/>
              <a:t>Add your title here</a:t>
            </a:r>
          </a:p>
        </p:txBody>
      </p:sp>
      <p:sp>
        <p:nvSpPr>
          <p:cNvPr id="18" name="Tijdelijke aanduiding voor verticale tekst 2">
            <a:extLst>
              <a:ext uri="{FF2B5EF4-FFF2-40B4-BE49-F238E27FC236}">
                <a16:creationId xmlns:a16="http://schemas.microsoft.com/office/drawing/2014/main" id="{632CD0F0-3248-D38A-2977-B0A6F18FCB83}"/>
              </a:ext>
            </a:extLst>
          </p:cNvPr>
          <p:cNvSpPr>
            <a:spLocks noGrp="1"/>
          </p:cNvSpPr>
          <p:nvPr>
            <p:ph type="body" orient="vert" idx="11" hasCustomPrompt="1"/>
          </p:nvPr>
        </p:nvSpPr>
        <p:spPr>
          <a:xfrm>
            <a:off x="2500706" y="4838138"/>
            <a:ext cx="4914750" cy="755838"/>
          </a:xfrm>
          <a:prstGeom prst="rect">
            <a:avLst/>
          </a:prstGeom>
        </p:spPr>
        <p:txBody>
          <a:bodyPr vert="horz" anchor="t">
            <a:noAutofit/>
          </a:bodyPr>
          <a:lstStyle>
            <a:lvl1pPr marL="0" indent="0">
              <a:lnSpc>
                <a:spcPct val="150000"/>
              </a:lnSpc>
              <a:buNone/>
              <a:defRPr sz="1400" b="0" cap="none" baseline="0">
                <a:solidFill>
                  <a:schemeClr val="bg1"/>
                </a:solidFill>
                <a:latin typeface="+mj-lt"/>
              </a:defRPr>
            </a:lvl1pPr>
          </a:lstStyle>
          <a:p>
            <a:pPr lvl="0"/>
            <a:r>
              <a:rPr lang="en-GB" noProof="0"/>
              <a:t>More information here / presenter</a:t>
            </a:r>
          </a:p>
        </p:txBody>
      </p:sp>
      <p:sp>
        <p:nvSpPr>
          <p:cNvPr id="13" name="Tijdelijke aanduiding voor datum 13">
            <a:extLst>
              <a:ext uri="{FF2B5EF4-FFF2-40B4-BE49-F238E27FC236}">
                <a16:creationId xmlns:a16="http://schemas.microsoft.com/office/drawing/2014/main" id="{B4AB9DF7-9ECC-1A55-26F4-74143BCF94F9}"/>
              </a:ext>
            </a:extLst>
          </p:cNvPr>
          <p:cNvSpPr>
            <a:spLocks noGrp="1"/>
          </p:cNvSpPr>
          <p:nvPr>
            <p:ph type="dt" sz="half" idx="2"/>
          </p:nvPr>
        </p:nvSpPr>
        <p:spPr>
          <a:xfrm>
            <a:off x="557232" y="6458254"/>
            <a:ext cx="997200" cy="277083"/>
          </a:xfrm>
          <a:prstGeom prst="rect">
            <a:avLst/>
          </a:prstGeom>
        </p:spPr>
        <p:txBody>
          <a:bodyPr vert="horz" lIns="0" tIns="0" rIns="0" bIns="0" rtlCol="0" anchor="ctr"/>
          <a:lstStyle>
            <a:lvl1pPr algn="l">
              <a:defRPr sz="700" b="0" cap="all" baseline="0">
                <a:solidFill>
                  <a:schemeClr val="bg1"/>
                </a:solidFill>
                <a:latin typeface="+mn-lt"/>
              </a:defRPr>
            </a:lvl1pPr>
          </a:lstStyle>
          <a:p>
            <a:fld id="{3142A8EA-72E4-46EE-9E47-67A0A4DE5BEB}" type="datetime3">
              <a:rPr lang="en-US" smtClean="0"/>
              <a:t>1 October 2023</a:t>
            </a:fld>
            <a:endParaRPr lang="en-GB"/>
          </a:p>
        </p:txBody>
      </p:sp>
    </p:spTree>
    <p:extLst>
      <p:ext uri="{BB962C8B-B14F-4D97-AF65-F5344CB8AC3E}">
        <p14:creationId xmlns:p14="http://schemas.microsoft.com/office/powerpoint/2010/main" val="138991054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spTree>
      <p:nvGrpSpPr>
        <p:cNvPr id="1" name=""/>
        <p:cNvGrpSpPr/>
        <p:nvPr/>
      </p:nvGrpSpPr>
      <p:grpSpPr>
        <a:xfrm>
          <a:off x="0" y="0"/>
          <a:ext cx="0" cy="0"/>
          <a:chOff x="0" y="0"/>
          <a:chExt cx="0" cy="0"/>
        </a:xfrm>
      </p:grpSpPr>
      <p:sp>
        <p:nvSpPr>
          <p:cNvPr id="80" name="BACKGROUND GRADIENT">
            <a:extLst>
              <a:ext uri="{FF2B5EF4-FFF2-40B4-BE49-F238E27FC236}">
                <a16:creationId xmlns:a16="http://schemas.microsoft.com/office/drawing/2014/main" id="{E27FFE3D-259A-4891-B0C1-E799560D6F5C}"/>
              </a:ext>
            </a:extLst>
          </p:cNvPr>
          <p:cNvSpPr>
            <a:spLocks/>
          </p:cNvSpPr>
          <p:nvPr userDrawn="1"/>
        </p:nvSpPr>
        <p:spPr>
          <a:xfrm>
            <a:off x="0" y="0"/>
            <a:ext cx="12192000" cy="6858000"/>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 name="Picture Placeholder 3">
            <a:extLst>
              <a:ext uri="{FF2B5EF4-FFF2-40B4-BE49-F238E27FC236}">
                <a16:creationId xmlns:a16="http://schemas.microsoft.com/office/drawing/2014/main" id="{5DE4483F-0930-4DBC-B707-FB1CA3344AC6}"/>
              </a:ext>
            </a:extLst>
          </p:cNvPr>
          <p:cNvSpPr>
            <a:spLocks noGrp="1"/>
          </p:cNvSpPr>
          <p:nvPr>
            <p:ph type="pic" sz="quarter" idx="28" hasCustomPrompt="1"/>
          </p:nvPr>
        </p:nvSpPr>
        <p:spPr>
          <a:xfrm>
            <a:off x="277906" y="-102060"/>
            <a:ext cx="12048856" cy="6682154"/>
          </a:xfrm>
          <a:prstGeom prst="roundRect">
            <a:avLst>
              <a:gd name="adj" fmla="val 1927"/>
            </a:avLst>
          </a:prstGeom>
          <a:blipFill dpi="0" rotWithShape="1">
            <a:blip r:embed="rId2">
              <a:extLst>
                <a:ext uri="{28A0092B-C50C-407E-A947-70E740481C1C}">
                  <a14:useLocalDpi xmlns:a14="http://schemas.microsoft.com/office/drawing/2010/main"/>
                </a:ext>
              </a:extLst>
            </a:blip>
            <a:srcRect/>
            <a:stretch>
              <a:fillRect/>
            </a:stretch>
          </a:blipFill>
        </p:spPr>
        <p:txBody>
          <a:bodyPr anchor="ctr"/>
          <a:lstStyle>
            <a:lvl1pPr marL="0" indent="0" algn="ctr">
              <a:buNone/>
              <a:defRPr i="1">
                <a:solidFill>
                  <a:schemeClr val="bg1">
                    <a:lumMod val="85000"/>
                  </a:schemeClr>
                </a:solidFill>
              </a:defRPr>
            </a:lvl1pPr>
          </a:lstStyle>
          <a:p>
            <a:r>
              <a:rPr lang="en-GB"/>
              <a:t>Click on the icon below</a:t>
            </a:r>
            <a:br>
              <a:rPr lang="en-GB"/>
            </a:br>
            <a:r>
              <a:rPr lang="en-GB"/>
              <a:t>to insert an image</a:t>
            </a:r>
          </a:p>
          <a:p>
            <a:endParaRPr lang="en-GB"/>
          </a:p>
          <a:p>
            <a:endParaRPr lang="en-GB"/>
          </a:p>
          <a:p>
            <a:endParaRPr lang="en-GB"/>
          </a:p>
        </p:txBody>
      </p:sp>
      <p:sp>
        <p:nvSpPr>
          <p:cNvPr id="11" name="Tijdelijke aanduiding voor verticale tekst 2">
            <a:extLst>
              <a:ext uri="{FF2B5EF4-FFF2-40B4-BE49-F238E27FC236}">
                <a16:creationId xmlns:a16="http://schemas.microsoft.com/office/drawing/2014/main" id="{AC2515DD-01D6-44DD-81E7-911E1CAC597D}"/>
              </a:ext>
            </a:extLst>
          </p:cNvPr>
          <p:cNvSpPr>
            <a:spLocks noGrp="1"/>
          </p:cNvSpPr>
          <p:nvPr>
            <p:ph type="body" orient="vert" idx="12" hasCustomPrompt="1"/>
          </p:nvPr>
        </p:nvSpPr>
        <p:spPr>
          <a:xfrm>
            <a:off x="1055581" y="894587"/>
            <a:ext cx="2162502" cy="369332"/>
          </a:xfrm>
          <a:prstGeom prst="rect">
            <a:avLst/>
          </a:prstGeom>
        </p:spPr>
        <p:txBody>
          <a:bodyPr vert="horz" wrap="square">
            <a:spAutoFit/>
          </a:bodyPr>
          <a:lstStyle>
            <a:lvl1pPr marL="0" indent="0">
              <a:buClr>
                <a:schemeClr val="bg1"/>
              </a:buClr>
              <a:buNone/>
              <a:defRPr sz="1800" b="0" cap="all" baseline="0">
                <a:solidFill>
                  <a:schemeClr val="bg1"/>
                </a:solidFill>
                <a:latin typeface="+mj-lt"/>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01</a:t>
            </a:r>
          </a:p>
        </p:txBody>
      </p:sp>
      <p:sp>
        <p:nvSpPr>
          <p:cNvPr id="6" name="Title 5">
            <a:extLst>
              <a:ext uri="{FF2B5EF4-FFF2-40B4-BE49-F238E27FC236}">
                <a16:creationId xmlns:a16="http://schemas.microsoft.com/office/drawing/2014/main" id="{346006A5-7E09-4DE0-8C96-8DF0E913C211}"/>
              </a:ext>
            </a:extLst>
          </p:cNvPr>
          <p:cNvSpPr>
            <a:spLocks noGrp="1"/>
          </p:cNvSpPr>
          <p:nvPr>
            <p:ph type="title" hasCustomPrompt="1"/>
          </p:nvPr>
        </p:nvSpPr>
        <p:spPr>
          <a:xfrm>
            <a:off x="1109823" y="3399207"/>
            <a:ext cx="7139985" cy="2192877"/>
          </a:xfrm>
        </p:spPr>
        <p:txBody>
          <a:bodyPr anchor="b"/>
          <a:lstStyle>
            <a:lvl1pPr>
              <a:defRPr sz="5400" b="0">
                <a:solidFill>
                  <a:schemeClr val="bg1"/>
                </a:solidFill>
              </a:defRPr>
            </a:lvl1pPr>
          </a:lstStyle>
          <a:p>
            <a:r>
              <a:rPr lang="en-US"/>
              <a:t>Add your title here</a:t>
            </a:r>
            <a:endParaRPr lang="en-FI"/>
          </a:p>
        </p:txBody>
      </p:sp>
      <p:sp>
        <p:nvSpPr>
          <p:cNvPr id="81" name="Tijdelijke aanduiding voor verticale tekst 15">
            <a:extLst>
              <a:ext uri="{FF2B5EF4-FFF2-40B4-BE49-F238E27FC236}">
                <a16:creationId xmlns:a16="http://schemas.microsoft.com/office/drawing/2014/main" id="{1439340F-BC14-43F7-A817-F8163954E58E}"/>
              </a:ext>
            </a:extLst>
          </p:cNvPr>
          <p:cNvSpPr>
            <a:spLocks noGrp="1"/>
          </p:cNvSpPr>
          <p:nvPr>
            <p:ph type="body" orient="vert" idx="23" hasCustomPrompt="1"/>
          </p:nvPr>
        </p:nvSpPr>
        <p:spPr>
          <a:xfrm>
            <a:off x="9513693" y="5604457"/>
            <a:ext cx="897582" cy="1251543"/>
          </a:xfrm>
          <a:custGeom>
            <a:avLst/>
            <a:gdLst>
              <a:gd name="connsiteX0" fmla="*/ 952539 w 1358939"/>
              <a:gd name="connsiteY0" fmla="*/ 0 h 1894836"/>
              <a:gd name="connsiteX1" fmla="*/ 1358939 w 1358939"/>
              <a:gd name="connsiteY1" fmla="*/ 0 h 1894836"/>
              <a:gd name="connsiteX2" fmla="*/ 406400 w 1358939"/>
              <a:gd name="connsiteY2" fmla="*/ 1894836 h 1894836"/>
              <a:gd name="connsiteX3" fmla="*/ 0 w 1358939"/>
              <a:gd name="connsiteY3" fmla="*/ 1894836 h 1894836"/>
            </a:gdLst>
            <a:ahLst/>
            <a:cxnLst>
              <a:cxn ang="0">
                <a:pos x="connsiteX0" y="connsiteY0"/>
              </a:cxn>
              <a:cxn ang="0">
                <a:pos x="connsiteX1" y="connsiteY1"/>
              </a:cxn>
              <a:cxn ang="0">
                <a:pos x="connsiteX2" y="connsiteY2"/>
              </a:cxn>
              <a:cxn ang="0">
                <a:pos x="connsiteX3" y="connsiteY3"/>
              </a:cxn>
            </a:cxnLst>
            <a:rect l="l" t="t" r="r" b="b"/>
            <a:pathLst>
              <a:path w="1358939" h="1894836">
                <a:moveTo>
                  <a:pt x="952539" y="0"/>
                </a:moveTo>
                <a:lnTo>
                  <a:pt x="1358939" y="0"/>
                </a:lnTo>
                <a:lnTo>
                  <a:pt x="406400" y="1894836"/>
                </a:lnTo>
                <a:lnTo>
                  <a:pt x="0" y="1894836"/>
                </a:lnTo>
                <a:close/>
              </a:path>
            </a:pathLst>
          </a:custGeom>
          <a:solidFill>
            <a:schemeClr val="bg1"/>
          </a:solidFill>
        </p:spPr>
        <p:txBody>
          <a:bodyPr vert="horz" wrap="square">
            <a:noAutofit/>
          </a:bodyPr>
          <a:lstStyle>
            <a:lvl1pPr marL="0" indent="0">
              <a:buNone/>
              <a:defRPr/>
            </a:lvl1pPr>
          </a:lstStyle>
          <a:p>
            <a:pPr lvl="0"/>
            <a:r>
              <a:rPr lang="en-GB" noProof="0"/>
              <a:t> </a:t>
            </a:r>
          </a:p>
        </p:txBody>
      </p:sp>
    </p:spTree>
    <p:extLst>
      <p:ext uri="{BB962C8B-B14F-4D97-AF65-F5344CB8AC3E}">
        <p14:creationId xmlns:p14="http://schemas.microsoft.com/office/powerpoint/2010/main" val="101308033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 SIMPLE">
    <p:spTree>
      <p:nvGrpSpPr>
        <p:cNvPr id="1" name=""/>
        <p:cNvGrpSpPr/>
        <p:nvPr/>
      </p:nvGrpSpPr>
      <p:grpSpPr>
        <a:xfrm>
          <a:off x="0" y="0"/>
          <a:ext cx="0" cy="0"/>
          <a:chOff x="0" y="0"/>
          <a:chExt cx="0" cy="0"/>
        </a:xfrm>
      </p:grpSpPr>
      <p:cxnSp>
        <p:nvCxnSpPr>
          <p:cNvPr id="107" name="Straight Connector 106">
            <a:extLst>
              <a:ext uri="{FF2B5EF4-FFF2-40B4-BE49-F238E27FC236}">
                <a16:creationId xmlns:a16="http://schemas.microsoft.com/office/drawing/2014/main" id="{23F0ADED-43FD-4D79-BDC5-F1F9685E2CAE}"/>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sp>
        <p:nvSpPr>
          <p:cNvPr id="110" name="Titel 100">
            <a:extLst>
              <a:ext uri="{FF2B5EF4-FFF2-40B4-BE49-F238E27FC236}">
                <a16:creationId xmlns:a16="http://schemas.microsoft.com/office/drawing/2014/main" id="{AA5C33F3-A735-401F-B9ED-B7BBDF99C583}"/>
              </a:ext>
            </a:extLst>
          </p:cNvPr>
          <p:cNvSpPr>
            <a:spLocks noGrp="1"/>
          </p:cNvSpPr>
          <p:nvPr>
            <p:ph type="title" hasCustomPrompt="1"/>
          </p:nvPr>
        </p:nvSpPr>
        <p:spPr>
          <a:xfrm>
            <a:off x="557233" y="549275"/>
            <a:ext cx="4813861" cy="900113"/>
          </a:xfrm>
        </p:spPr>
        <p:txBody>
          <a:bodyPr/>
          <a:lstStyle>
            <a:lvl1pPr>
              <a:defRPr sz="6600" b="0">
                <a:solidFill>
                  <a:schemeClr val="tx1"/>
                </a:solidFill>
              </a:defRPr>
            </a:lvl1pPr>
          </a:lstStyle>
          <a:p>
            <a:r>
              <a:rPr lang="en-GB" noProof="0"/>
              <a:t>Agenda</a:t>
            </a:r>
            <a:endParaRPr lang="en-GB"/>
          </a:p>
        </p:txBody>
      </p:sp>
      <p:sp>
        <p:nvSpPr>
          <p:cNvPr id="5" name="Text Placeholder 4">
            <a:extLst>
              <a:ext uri="{FF2B5EF4-FFF2-40B4-BE49-F238E27FC236}">
                <a16:creationId xmlns:a16="http://schemas.microsoft.com/office/drawing/2014/main" id="{6D148954-B0A7-44E6-AF32-1D45208F4218}"/>
              </a:ext>
            </a:extLst>
          </p:cNvPr>
          <p:cNvSpPr>
            <a:spLocks noGrp="1"/>
          </p:cNvSpPr>
          <p:nvPr>
            <p:ph type="body" sz="quarter" idx="10" hasCustomPrompt="1"/>
          </p:nvPr>
        </p:nvSpPr>
        <p:spPr>
          <a:xfrm>
            <a:off x="6820908" y="549275"/>
            <a:ext cx="4318606" cy="5387975"/>
          </a:xfrm>
        </p:spPr>
        <p:txBody>
          <a:bodyPr/>
          <a:lstStyle>
            <a:lvl1pPr marL="0" marR="0" indent="0" algn="l" defTabSz="360000" rtl="0" eaLnBrk="1" fontAlgn="auto" latinLnBrk="0" hangingPunct="1">
              <a:lnSpc>
                <a:spcPct val="150000"/>
              </a:lnSpc>
              <a:spcBef>
                <a:spcPts val="200"/>
              </a:spcBef>
              <a:spcAft>
                <a:spcPts val="600"/>
              </a:spcAft>
              <a:buClr>
                <a:schemeClr val="tx1"/>
              </a:buClr>
              <a:buSzPct val="100000"/>
              <a:buFont typeface="Arial" panose="020B0604020202020204" pitchFamily="34" charset="0"/>
              <a:buNone/>
              <a:tabLst/>
              <a:defRPr u="none" baseline="0">
                <a:latin typeface="+mj-lt"/>
              </a:defRPr>
            </a:lvl1pPr>
          </a:lstStyle>
          <a:p>
            <a:pPr lvl="0"/>
            <a:r>
              <a:rPr lang="en-US">
                <a:latin typeface="+mj-lt"/>
              </a:rPr>
              <a:t>01 Chapter</a:t>
            </a:r>
          </a:p>
          <a:p>
            <a:pPr lvl="0"/>
            <a:r>
              <a:rPr lang="en-US">
                <a:latin typeface="+mj-lt"/>
              </a:rPr>
              <a:t>	01.1 Chapter</a:t>
            </a:r>
          </a:p>
          <a:p>
            <a:pPr lvl="0"/>
            <a:r>
              <a:rPr lang="en-US">
                <a:latin typeface="+mj-lt"/>
              </a:rPr>
              <a:t>02 Chapter</a:t>
            </a:r>
          </a:p>
        </p:txBody>
      </p:sp>
      <p:cxnSp>
        <p:nvCxnSpPr>
          <p:cNvPr id="164" name="Straight Connector 163">
            <a:extLst>
              <a:ext uri="{FF2B5EF4-FFF2-40B4-BE49-F238E27FC236}">
                <a16:creationId xmlns:a16="http://schemas.microsoft.com/office/drawing/2014/main" id="{F2DADB1A-E99C-400C-84F6-1E559520F8B8}"/>
              </a:ext>
            </a:extLst>
          </p:cNvPr>
          <p:cNvCxnSpPr>
            <a:cxnSpLocks/>
          </p:cNvCxnSpPr>
          <p:nvPr userDrawn="1"/>
        </p:nvCxnSpPr>
        <p:spPr>
          <a:xfrm flipV="1">
            <a:off x="6096000" y="548280"/>
            <a:ext cx="0" cy="5388496"/>
          </a:xfrm>
          <a:prstGeom prst="line">
            <a:avLst/>
          </a:prstGeom>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5A36F49F-B4F1-9A19-CA83-E93A44973140}"/>
              </a:ext>
            </a:extLst>
          </p:cNvPr>
          <p:cNvSpPr>
            <a:spLocks noGrp="1"/>
          </p:cNvSpPr>
          <p:nvPr>
            <p:ph type="dt" sz="half" idx="11"/>
          </p:nvPr>
        </p:nvSpPr>
        <p:spPr/>
        <p:txBody>
          <a:bodyPr/>
          <a:lstStyle/>
          <a:p>
            <a:fld id="{08B2439F-9B3C-48EA-BC6F-2A62420EABDB}" type="datetime3">
              <a:rPr lang="en-US" smtClean="0"/>
              <a:t>1 October 2023</a:t>
            </a:fld>
            <a:endParaRPr lang="en-GB"/>
          </a:p>
        </p:txBody>
      </p:sp>
    </p:spTree>
    <p:extLst>
      <p:ext uri="{BB962C8B-B14F-4D97-AF65-F5344CB8AC3E}">
        <p14:creationId xmlns:p14="http://schemas.microsoft.com/office/powerpoint/2010/main" val="19876012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AGENDA - GRADIENT &amp; IMAGE">
    <p:spTree>
      <p:nvGrpSpPr>
        <p:cNvPr id="1" name=""/>
        <p:cNvGrpSpPr/>
        <p:nvPr/>
      </p:nvGrpSpPr>
      <p:grpSpPr>
        <a:xfrm>
          <a:off x="0" y="0"/>
          <a:ext cx="0" cy="0"/>
          <a:chOff x="0" y="0"/>
          <a:chExt cx="0" cy="0"/>
        </a:xfrm>
      </p:grpSpPr>
      <p:sp>
        <p:nvSpPr>
          <p:cNvPr id="9" name="BACKGROUND GRADIENT">
            <a:extLst>
              <a:ext uri="{FF2B5EF4-FFF2-40B4-BE49-F238E27FC236}">
                <a16:creationId xmlns:a16="http://schemas.microsoft.com/office/drawing/2014/main" id="{3BDDC333-021F-44C2-A35D-B83104B214EC}"/>
              </a:ext>
            </a:extLst>
          </p:cNvPr>
          <p:cNvSpPr>
            <a:spLocks/>
          </p:cNvSpPr>
          <p:nvPr userDrawn="1"/>
        </p:nvSpPr>
        <p:spPr>
          <a:xfrm>
            <a:off x="2501440" y="0"/>
            <a:ext cx="9690559" cy="6858000"/>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3" name="Tijdelijke aanduiding voor afbeelding 195">
            <a:extLst>
              <a:ext uri="{FF2B5EF4-FFF2-40B4-BE49-F238E27FC236}">
                <a16:creationId xmlns:a16="http://schemas.microsoft.com/office/drawing/2014/main" id="{E4B78B0B-4448-4555-95CC-7AE1D8FC1F30}"/>
              </a:ext>
            </a:extLst>
          </p:cNvPr>
          <p:cNvSpPr>
            <a:spLocks noGrp="1"/>
          </p:cNvSpPr>
          <p:nvPr>
            <p:ph type="pic" sz="quarter" idx="18" hasCustomPrompt="1"/>
          </p:nvPr>
        </p:nvSpPr>
        <p:spPr>
          <a:xfrm>
            <a:off x="566688" y="550910"/>
            <a:ext cx="4441380" cy="5756181"/>
          </a:xfrm>
          <a:prstGeom prst="roundRect">
            <a:avLst>
              <a:gd name="adj" fmla="val 3098"/>
            </a:avLst>
          </a:prstGeom>
          <a:blipFill dpi="0" rotWithShape="1">
            <a:blip r:embed="rId2" cstate="screen">
              <a:extLst>
                <a:ext uri="{28A0092B-C50C-407E-A947-70E740481C1C}">
                  <a14:useLocalDpi xmlns:a14="http://schemas.microsoft.com/office/drawing/2010/main"/>
                </a:ext>
              </a:extLst>
            </a:blip>
            <a:srcRect/>
            <a:stretch>
              <a:fillRect/>
            </a:stretch>
          </a:blipFill>
          <a:ln>
            <a:noFill/>
          </a:ln>
        </p:spPr>
        <p:txBody>
          <a:bodyPr wrap="square" bIns="1620000" anchor="ctr">
            <a:noAutofit/>
          </a:bodyPr>
          <a:lstStyle>
            <a:lvl1pPr marL="0" indent="0" algn="ctr">
              <a:lnSpc>
                <a:spcPct val="90000"/>
              </a:lnSpc>
              <a:spcBef>
                <a:spcPts val="0"/>
              </a:spcBef>
              <a:spcAft>
                <a:spcPts val="0"/>
              </a:spcAft>
              <a:buNone/>
              <a:defRPr sz="1200" i="1">
                <a:solidFill>
                  <a:schemeClr val="tx1">
                    <a:lumMod val="50000"/>
                    <a:lumOff val="50000"/>
                  </a:schemeClr>
                </a:solidFill>
              </a:defRPr>
            </a:lvl1pPr>
          </a:lstStyle>
          <a:p>
            <a:r>
              <a:rPr lang="en-GB"/>
              <a:t>Click on the icon below</a:t>
            </a:r>
            <a:br>
              <a:rPr lang="en-GB"/>
            </a:br>
            <a:r>
              <a:rPr lang="en-GB"/>
              <a:t>to insert an image</a:t>
            </a:r>
          </a:p>
        </p:txBody>
      </p:sp>
      <p:sp>
        <p:nvSpPr>
          <p:cNvPr id="133" name="Titel 100">
            <a:extLst>
              <a:ext uri="{FF2B5EF4-FFF2-40B4-BE49-F238E27FC236}">
                <a16:creationId xmlns:a16="http://schemas.microsoft.com/office/drawing/2014/main" id="{73B69110-2AFD-4257-94F3-BC9599B99E1F}"/>
              </a:ext>
            </a:extLst>
          </p:cNvPr>
          <p:cNvSpPr>
            <a:spLocks noGrp="1"/>
          </p:cNvSpPr>
          <p:nvPr>
            <p:ph type="title" hasCustomPrompt="1"/>
          </p:nvPr>
        </p:nvSpPr>
        <p:spPr>
          <a:xfrm>
            <a:off x="6096000" y="549275"/>
            <a:ext cx="4316035" cy="569959"/>
          </a:xfrm>
        </p:spPr>
        <p:txBody>
          <a:bodyPr/>
          <a:lstStyle>
            <a:lvl1pPr>
              <a:defRPr sz="4400" b="0">
                <a:solidFill>
                  <a:schemeClr val="bg1"/>
                </a:solidFill>
              </a:defRPr>
            </a:lvl1pPr>
          </a:lstStyle>
          <a:p>
            <a:r>
              <a:rPr lang="en-GB" noProof="0"/>
              <a:t>Agenda</a:t>
            </a:r>
            <a:endParaRPr lang="en-GB"/>
          </a:p>
        </p:txBody>
      </p:sp>
      <p:sp>
        <p:nvSpPr>
          <p:cNvPr id="134" name="Text Placeholder 4">
            <a:extLst>
              <a:ext uri="{FF2B5EF4-FFF2-40B4-BE49-F238E27FC236}">
                <a16:creationId xmlns:a16="http://schemas.microsoft.com/office/drawing/2014/main" id="{2E2BF43B-2399-430A-B6B9-129E6F43E997}"/>
              </a:ext>
            </a:extLst>
          </p:cNvPr>
          <p:cNvSpPr>
            <a:spLocks noGrp="1"/>
          </p:cNvSpPr>
          <p:nvPr>
            <p:ph type="body" sz="quarter" idx="19" hasCustomPrompt="1"/>
          </p:nvPr>
        </p:nvSpPr>
        <p:spPr>
          <a:xfrm>
            <a:off x="6096000" y="1985409"/>
            <a:ext cx="5043514" cy="4323315"/>
          </a:xfrm>
        </p:spPr>
        <p:txBody>
          <a:bodyPr/>
          <a:lstStyle>
            <a:lvl1pPr marL="0" marR="0" indent="0" algn="l" defTabSz="360000" rtl="0" eaLnBrk="1" fontAlgn="auto" latinLnBrk="0" hangingPunct="1">
              <a:lnSpc>
                <a:spcPct val="150000"/>
              </a:lnSpc>
              <a:spcBef>
                <a:spcPts val="200"/>
              </a:spcBef>
              <a:spcAft>
                <a:spcPts val="600"/>
              </a:spcAft>
              <a:buClr>
                <a:schemeClr val="bg1"/>
              </a:buClr>
              <a:buSzPct val="100000"/>
              <a:buFont typeface="Arial" panose="020B0604020202020204" pitchFamily="34" charset="0"/>
              <a:buNone/>
              <a:tabLst/>
              <a:defRPr u="none" baseline="0">
                <a:solidFill>
                  <a:schemeClr val="bg1"/>
                </a:solidFill>
                <a:latin typeface="+mj-lt"/>
              </a:defRPr>
            </a:lvl1pPr>
            <a:lvl2pPr marL="179388" indent="0">
              <a:buClr>
                <a:schemeClr val="bg1"/>
              </a:buClr>
              <a:buNone/>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latin typeface="+mj-lt"/>
              </a:rPr>
              <a:t>01 Chapter</a:t>
            </a:r>
          </a:p>
          <a:p>
            <a:pPr lvl="0"/>
            <a:r>
              <a:rPr lang="en-US">
                <a:latin typeface="+mj-lt"/>
              </a:rPr>
              <a:t>	01.1 Chapter</a:t>
            </a:r>
          </a:p>
          <a:p>
            <a:pPr lvl="0"/>
            <a:r>
              <a:rPr lang="en-US">
                <a:latin typeface="+mj-lt"/>
              </a:rPr>
              <a:t>02 Chapter</a:t>
            </a:r>
          </a:p>
        </p:txBody>
      </p:sp>
      <p:sp>
        <p:nvSpPr>
          <p:cNvPr id="7" name="Tijdelijke aanduiding voor datum 6">
            <a:extLst>
              <a:ext uri="{FF2B5EF4-FFF2-40B4-BE49-F238E27FC236}">
                <a16:creationId xmlns:a16="http://schemas.microsoft.com/office/drawing/2014/main" id="{0B188666-1F96-342F-4D36-656B62AB6997}"/>
              </a:ext>
            </a:extLst>
          </p:cNvPr>
          <p:cNvSpPr>
            <a:spLocks noGrp="1"/>
          </p:cNvSpPr>
          <p:nvPr>
            <p:ph type="dt" sz="half" idx="10"/>
          </p:nvPr>
        </p:nvSpPr>
        <p:spPr>
          <a:xfrm>
            <a:off x="557232" y="6458254"/>
            <a:ext cx="997200" cy="277083"/>
          </a:xfrm>
        </p:spPr>
        <p:txBody>
          <a:bodyPr/>
          <a:lstStyle>
            <a:lvl1pPr>
              <a:defRPr>
                <a:solidFill>
                  <a:schemeClr val="tx1"/>
                </a:solidFill>
              </a:defRPr>
            </a:lvl1pPr>
          </a:lstStyle>
          <a:p>
            <a:fld id="{4D61390C-E634-48AB-ABE9-FF9CE4AAAB2B}" type="datetime3">
              <a:rPr lang="en-US" smtClean="0"/>
              <a:t>1 October 2023</a:t>
            </a:fld>
            <a:endParaRPr lang="en-GB"/>
          </a:p>
        </p:txBody>
      </p:sp>
    </p:spTree>
    <p:extLst>
      <p:ext uri="{BB962C8B-B14F-4D97-AF65-F5344CB8AC3E}">
        <p14:creationId xmlns:p14="http://schemas.microsoft.com/office/powerpoint/2010/main" val="651012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 TITLE ONLY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773E9-ABB6-401C-85C0-828945C221DE}"/>
              </a:ext>
            </a:extLst>
          </p:cNvPr>
          <p:cNvSpPr>
            <a:spLocks noGrp="1"/>
          </p:cNvSpPr>
          <p:nvPr>
            <p:ph type="title" hasCustomPrompt="1"/>
          </p:nvPr>
        </p:nvSpPr>
        <p:spPr/>
        <p:txBody>
          <a:bodyPr/>
          <a:lstStyle>
            <a:lvl1pPr>
              <a:defRPr/>
            </a:lvl1pPr>
          </a:lstStyle>
          <a:p>
            <a:r>
              <a:rPr lang="en-GB" noProof="0"/>
              <a:t>Add your title here</a:t>
            </a:r>
            <a:endParaRPr lang="en-FI"/>
          </a:p>
        </p:txBody>
      </p:sp>
      <p:cxnSp>
        <p:nvCxnSpPr>
          <p:cNvPr id="6" name="Straight Connector 5">
            <a:extLst>
              <a:ext uri="{FF2B5EF4-FFF2-40B4-BE49-F238E27FC236}">
                <a16:creationId xmlns:a16="http://schemas.microsoft.com/office/drawing/2014/main" id="{0DC6BA68-E05D-4889-9B96-98238CAC3A72}"/>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sp>
        <p:nvSpPr>
          <p:cNvPr id="3" name="Date Placeholder 2">
            <a:extLst>
              <a:ext uri="{FF2B5EF4-FFF2-40B4-BE49-F238E27FC236}">
                <a16:creationId xmlns:a16="http://schemas.microsoft.com/office/drawing/2014/main" id="{6828A136-A479-4102-FEFA-6628621004AD}"/>
              </a:ext>
            </a:extLst>
          </p:cNvPr>
          <p:cNvSpPr>
            <a:spLocks noGrp="1"/>
          </p:cNvSpPr>
          <p:nvPr>
            <p:ph type="dt" sz="half" idx="10"/>
          </p:nvPr>
        </p:nvSpPr>
        <p:spPr/>
        <p:txBody>
          <a:bodyPr/>
          <a:lstStyle/>
          <a:p>
            <a:fld id="{7DEC4025-2325-4F82-BC9C-B103D5109A73}" type="datetime3">
              <a:rPr lang="en-US" smtClean="0"/>
              <a:t>1 October 2023</a:t>
            </a:fld>
            <a:endParaRPr lang="en-GB"/>
          </a:p>
        </p:txBody>
      </p:sp>
    </p:spTree>
    <p:extLst>
      <p:ext uri="{BB962C8B-B14F-4D97-AF65-F5344CB8AC3E}">
        <p14:creationId xmlns:p14="http://schemas.microsoft.com/office/powerpoint/2010/main" val="2564485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 TITLE ONLY - LIGHT GREY">
    <p:bg>
      <p:bgPr>
        <a:solidFill>
          <a:srgbClr val="F8F8F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773E9-ABB6-401C-85C0-828945C221DE}"/>
              </a:ext>
            </a:extLst>
          </p:cNvPr>
          <p:cNvSpPr>
            <a:spLocks noGrp="1"/>
          </p:cNvSpPr>
          <p:nvPr>
            <p:ph type="title" hasCustomPrompt="1"/>
          </p:nvPr>
        </p:nvSpPr>
        <p:spPr/>
        <p:txBody>
          <a:bodyPr/>
          <a:lstStyle>
            <a:lvl1pPr>
              <a:defRPr/>
            </a:lvl1pPr>
          </a:lstStyle>
          <a:p>
            <a:r>
              <a:rPr lang="en-GB" noProof="0"/>
              <a:t>Add your title here</a:t>
            </a:r>
            <a:endParaRPr lang="en-FI"/>
          </a:p>
        </p:txBody>
      </p:sp>
      <p:cxnSp>
        <p:nvCxnSpPr>
          <p:cNvPr id="6" name="Straight Connector 5">
            <a:extLst>
              <a:ext uri="{FF2B5EF4-FFF2-40B4-BE49-F238E27FC236}">
                <a16:creationId xmlns:a16="http://schemas.microsoft.com/office/drawing/2014/main" id="{0DC6BA68-E05D-4889-9B96-98238CAC3A72}"/>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sp>
        <p:nvSpPr>
          <p:cNvPr id="3" name="Date Placeholder 2">
            <a:extLst>
              <a:ext uri="{FF2B5EF4-FFF2-40B4-BE49-F238E27FC236}">
                <a16:creationId xmlns:a16="http://schemas.microsoft.com/office/drawing/2014/main" id="{8AFBB705-19B5-5622-700E-16B0B6917E85}"/>
              </a:ext>
            </a:extLst>
          </p:cNvPr>
          <p:cNvSpPr>
            <a:spLocks noGrp="1"/>
          </p:cNvSpPr>
          <p:nvPr>
            <p:ph type="dt" sz="half" idx="10"/>
          </p:nvPr>
        </p:nvSpPr>
        <p:spPr/>
        <p:txBody>
          <a:bodyPr/>
          <a:lstStyle/>
          <a:p>
            <a:fld id="{069743FF-DA64-4635-815B-8B84CAA6C43C}" type="datetime3">
              <a:rPr lang="en-US" smtClean="0"/>
              <a:t>1 October 2023</a:t>
            </a:fld>
            <a:endParaRPr lang="en-GB"/>
          </a:p>
        </p:txBody>
      </p:sp>
    </p:spTree>
    <p:extLst>
      <p:ext uri="{BB962C8B-B14F-4D97-AF65-F5344CB8AC3E}">
        <p14:creationId xmlns:p14="http://schemas.microsoft.com/office/powerpoint/2010/main" val="40383337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 1 CONTENT BOX - WHI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C07461-E002-4DEF-9B12-6E2A18AC527E}"/>
              </a:ext>
            </a:extLst>
          </p:cNvPr>
          <p:cNvSpPr>
            <a:spLocks noGrp="1"/>
          </p:cNvSpPr>
          <p:nvPr>
            <p:ph type="title" hasCustomPrompt="1"/>
          </p:nvPr>
        </p:nvSpPr>
        <p:spPr>
          <a:xfrm>
            <a:off x="550863" y="549275"/>
            <a:ext cx="8169919" cy="414600"/>
          </a:xfrm>
        </p:spPr>
        <p:txBody>
          <a:bodyPr/>
          <a:lstStyle/>
          <a:p>
            <a:r>
              <a:rPr lang="en-GB" noProof="0"/>
              <a:t>Add your title here</a:t>
            </a:r>
            <a:endParaRPr lang="en-GB"/>
          </a:p>
        </p:txBody>
      </p:sp>
      <p:sp>
        <p:nvSpPr>
          <p:cNvPr id="3" name="Tijdelijke aanduiding voor verticale tekst 2">
            <a:extLst>
              <a:ext uri="{FF2B5EF4-FFF2-40B4-BE49-F238E27FC236}">
                <a16:creationId xmlns:a16="http://schemas.microsoft.com/office/drawing/2014/main" id="{50646C58-CA2F-455E-9107-D6E9EC7960C7}"/>
              </a:ext>
            </a:extLst>
          </p:cNvPr>
          <p:cNvSpPr>
            <a:spLocks noGrp="1"/>
          </p:cNvSpPr>
          <p:nvPr>
            <p:ph type="body" orient="vert" idx="1" hasCustomPrompt="1"/>
          </p:nvPr>
        </p:nvSpPr>
        <p:spPr>
          <a:xfrm>
            <a:off x="550864" y="1449388"/>
            <a:ext cx="11079416" cy="4585650"/>
          </a:xfrm>
          <a:prstGeom prst="rect">
            <a:avLst/>
          </a:prstGeom>
        </p:spPr>
        <p:txBody>
          <a:bodyPr vert="horz"/>
          <a:lstStyle/>
          <a:p>
            <a:pPr lvl="0"/>
            <a:r>
              <a:rPr lang="en-GB" noProof="0"/>
              <a:t>Bullet</a:t>
            </a:r>
          </a:p>
          <a:p>
            <a:pPr lvl="1"/>
            <a:r>
              <a:rPr lang="en-GB" noProof="0"/>
              <a:t>Sub-bullet</a:t>
            </a:r>
          </a:p>
          <a:p>
            <a:pPr lvl="2"/>
            <a:r>
              <a:rPr lang="en-GB" noProof="0"/>
              <a:t>Sub-sub-bullet</a:t>
            </a:r>
          </a:p>
          <a:p>
            <a:pPr lvl="3"/>
            <a:r>
              <a:rPr lang="en-GB" noProof="0"/>
              <a:t>Sub-sub-sub-bullet</a:t>
            </a:r>
          </a:p>
        </p:txBody>
      </p:sp>
      <p:cxnSp>
        <p:nvCxnSpPr>
          <p:cNvPr id="12" name="Straight Connector 11">
            <a:extLst>
              <a:ext uri="{FF2B5EF4-FFF2-40B4-BE49-F238E27FC236}">
                <a16:creationId xmlns:a16="http://schemas.microsoft.com/office/drawing/2014/main" id="{092186D4-F0DA-4FB7-B65A-39C72C5F2F19}"/>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sp>
        <p:nvSpPr>
          <p:cNvPr id="4" name="Date Placeholder 3">
            <a:extLst>
              <a:ext uri="{FF2B5EF4-FFF2-40B4-BE49-F238E27FC236}">
                <a16:creationId xmlns:a16="http://schemas.microsoft.com/office/drawing/2014/main" id="{785940DF-A573-8E48-618F-FB4656ACCFBA}"/>
              </a:ext>
            </a:extLst>
          </p:cNvPr>
          <p:cNvSpPr>
            <a:spLocks noGrp="1"/>
          </p:cNvSpPr>
          <p:nvPr>
            <p:ph type="dt" sz="half" idx="10"/>
          </p:nvPr>
        </p:nvSpPr>
        <p:spPr/>
        <p:txBody>
          <a:bodyPr/>
          <a:lstStyle/>
          <a:p>
            <a:fld id="{C8BC9291-5DAF-43E0-8762-0BF6F3E7A69A}" type="datetime3">
              <a:rPr lang="en-US" smtClean="0"/>
              <a:t>1 October 2023</a:t>
            </a:fld>
            <a:endParaRPr lang="en-GB"/>
          </a:p>
        </p:txBody>
      </p:sp>
    </p:spTree>
    <p:extLst>
      <p:ext uri="{BB962C8B-B14F-4D97-AF65-F5344CB8AC3E}">
        <p14:creationId xmlns:p14="http://schemas.microsoft.com/office/powerpoint/2010/main" val="4838896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 TWO LINED TITLE - 1 CONTENT BOX - WHITE">
    <p:spTree>
      <p:nvGrpSpPr>
        <p:cNvPr id="1" name=""/>
        <p:cNvGrpSpPr/>
        <p:nvPr/>
      </p:nvGrpSpPr>
      <p:grpSpPr>
        <a:xfrm>
          <a:off x="0" y="0"/>
          <a:ext cx="0" cy="0"/>
          <a:chOff x="0" y="0"/>
          <a:chExt cx="0" cy="0"/>
        </a:xfrm>
      </p:grpSpPr>
      <p:sp>
        <p:nvSpPr>
          <p:cNvPr id="12" name="Titel 1">
            <a:extLst>
              <a:ext uri="{FF2B5EF4-FFF2-40B4-BE49-F238E27FC236}">
                <a16:creationId xmlns:a16="http://schemas.microsoft.com/office/drawing/2014/main" id="{A2290AA9-D435-49DB-84F8-0038682773A2}"/>
              </a:ext>
            </a:extLst>
          </p:cNvPr>
          <p:cNvSpPr>
            <a:spLocks noGrp="1"/>
          </p:cNvSpPr>
          <p:nvPr>
            <p:ph type="title" hasCustomPrompt="1"/>
          </p:nvPr>
        </p:nvSpPr>
        <p:spPr>
          <a:xfrm>
            <a:off x="557233" y="549274"/>
            <a:ext cx="8163549" cy="900113"/>
          </a:xfrm>
        </p:spPr>
        <p:txBody>
          <a:bodyPr anchor="b"/>
          <a:lstStyle/>
          <a:p>
            <a:r>
              <a:rPr lang="en-GB" noProof="0"/>
              <a:t>Add your title here</a:t>
            </a:r>
            <a:endParaRPr lang="en-GB"/>
          </a:p>
        </p:txBody>
      </p:sp>
      <p:sp>
        <p:nvSpPr>
          <p:cNvPr id="13" name="Tijdelijke aanduiding voor verticale tekst 2">
            <a:extLst>
              <a:ext uri="{FF2B5EF4-FFF2-40B4-BE49-F238E27FC236}">
                <a16:creationId xmlns:a16="http://schemas.microsoft.com/office/drawing/2014/main" id="{881F776D-18EA-46F2-80A1-08ADA35FE579}"/>
              </a:ext>
            </a:extLst>
          </p:cNvPr>
          <p:cNvSpPr>
            <a:spLocks noGrp="1"/>
          </p:cNvSpPr>
          <p:nvPr>
            <p:ph type="body" orient="vert" idx="1" hasCustomPrompt="1"/>
          </p:nvPr>
        </p:nvSpPr>
        <p:spPr>
          <a:xfrm>
            <a:off x="550864" y="1788391"/>
            <a:ext cx="11079416" cy="4246646"/>
          </a:xfrm>
          <a:prstGeom prst="rect">
            <a:avLst/>
          </a:prstGeom>
        </p:spPr>
        <p:txBody>
          <a:bodyPr vert="horz"/>
          <a:lstStyle/>
          <a:p>
            <a:pPr lvl="0"/>
            <a:r>
              <a:rPr lang="en-GB" noProof="0"/>
              <a:t>Bullet</a:t>
            </a:r>
          </a:p>
          <a:p>
            <a:pPr lvl="1"/>
            <a:r>
              <a:rPr lang="en-GB" noProof="0"/>
              <a:t>Sub-bullet</a:t>
            </a:r>
          </a:p>
          <a:p>
            <a:pPr lvl="2"/>
            <a:r>
              <a:rPr lang="en-GB" noProof="0"/>
              <a:t>Sub-sub-bullet</a:t>
            </a:r>
          </a:p>
          <a:p>
            <a:pPr lvl="3"/>
            <a:r>
              <a:rPr lang="en-GB" noProof="0"/>
              <a:t>Sub-sub-sub-bullet</a:t>
            </a:r>
          </a:p>
        </p:txBody>
      </p:sp>
      <p:cxnSp>
        <p:nvCxnSpPr>
          <p:cNvPr id="14" name="Straight Connector 13">
            <a:extLst>
              <a:ext uri="{FF2B5EF4-FFF2-40B4-BE49-F238E27FC236}">
                <a16:creationId xmlns:a16="http://schemas.microsoft.com/office/drawing/2014/main" id="{8F1761FD-E33F-4010-AC4E-E8F39AE92B9C}"/>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5D2B4622-0159-611D-2110-5D3ECCCD5AC1}"/>
              </a:ext>
            </a:extLst>
          </p:cNvPr>
          <p:cNvSpPr>
            <a:spLocks noGrp="1"/>
          </p:cNvSpPr>
          <p:nvPr>
            <p:ph type="dt" sz="half" idx="10"/>
          </p:nvPr>
        </p:nvSpPr>
        <p:spPr/>
        <p:txBody>
          <a:bodyPr/>
          <a:lstStyle/>
          <a:p>
            <a:fld id="{262438E8-CAB3-4A52-9C2B-CF1DF539794C}" type="datetime3">
              <a:rPr lang="en-US" smtClean="0"/>
              <a:t>1 October 2023</a:t>
            </a:fld>
            <a:endParaRPr lang="en-GB"/>
          </a:p>
        </p:txBody>
      </p:sp>
    </p:spTree>
    <p:extLst>
      <p:ext uri="{BB962C8B-B14F-4D97-AF65-F5344CB8AC3E}">
        <p14:creationId xmlns:p14="http://schemas.microsoft.com/office/powerpoint/2010/main" val="1818733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TART - LOGO - DARK">
    <p:spTree>
      <p:nvGrpSpPr>
        <p:cNvPr id="1" name=""/>
        <p:cNvGrpSpPr/>
        <p:nvPr/>
      </p:nvGrpSpPr>
      <p:grpSpPr>
        <a:xfrm>
          <a:off x="0" y="0"/>
          <a:ext cx="0" cy="0"/>
          <a:chOff x="0" y="0"/>
          <a:chExt cx="0" cy="0"/>
        </a:xfrm>
      </p:grpSpPr>
      <p:sp>
        <p:nvSpPr>
          <p:cNvPr id="9" name="BACKGROUND GRADIENT">
            <a:extLst>
              <a:ext uri="{FF2B5EF4-FFF2-40B4-BE49-F238E27FC236}">
                <a16:creationId xmlns:a16="http://schemas.microsoft.com/office/drawing/2014/main" id="{7607B4EB-1AD8-4D58-9A26-4FB209DD5373}"/>
              </a:ext>
            </a:extLst>
          </p:cNvPr>
          <p:cNvSpPr>
            <a:spLocks/>
          </p:cNvSpPr>
          <p:nvPr userDrawn="1"/>
        </p:nvSpPr>
        <p:spPr>
          <a:xfrm>
            <a:off x="0" y="-9618"/>
            <a:ext cx="12192000" cy="6867618"/>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1083859199" name="Logo" descr="{&quot;templafy&quot;:{&quot;id&quot;:&quot;a0e2e8da-cb4e-4987-93f7-c1452ef69784&quot;}}"/>
          <p:cNvPicPr>
            <a:picLocks noChangeAspect="1"/>
          </p:cNvPicPr>
          <p:nvPr/>
        </p:nvPicPr>
        <p:blipFill>
          <a:blip r:embed="rId2"/>
          <a:stretch>
            <a:fillRect/>
          </a:stretch>
        </p:blipFill>
        <p:spPr>
          <a:xfrm>
            <a:off x="4617903" y="3191403"/>
            <a:ext cx="2955600" cy="474047"/>
          </a:xfrm>
          <a:prstGeom prst="rect">
            <a:avLst/>
          </a:prstGeom>
        </p:spPr>
      </p:pic>
    </p:spTree>
    <p:extLst>
      <p:ext uri="{BB962C8B-B14F-4D97-AF65-F5344CB8AC3E}">
        <p14:creationId xmlns:p14="http://schemas.microsoft.com/office/powerpoint/2010/main" val="1731387670"/>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 2 CONTENT BOXES - WHI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C07461-E002-4DEF-9B12-6E2A18AC527E}"/>
              </a:ext>
            </a:extLst>
          </p:cNvPr>
          <p:cNvSpPr>
            <a:spLocks noGrp="1"/>
          </p:cNvSpPr>
          <p:nvPr>
            <p:ph type="title" hasCustomPrompt="1"/>
          </p:nvPr>
        </p:nvSpPr>
        <p:spPr>
          <a:xfrm>
            <a:off x="557233" y="549275"/>
            <a:ext cx="8148704" cy="414600"/>
          </a:xfrm>
        </p:spPr>
        <p:txBody>
          <a:bodyPr/>
          <a:lstStyle/>
          <a:p>
            <a:r>
              <a:rPr lang="en-GB" noProof="0"/>
              <a:t>Add your title here</a:t>
            </a:r>
            <a:endParaRPr lang="en-GB"/>
          </a:p>
        </p:txBody>
      </p:sp>
      <p:sp>
        <p:nvSpPr>
          <p:cNvPr id="68" name="Tijdelijke aanduiding voor verticale tekst 2">
            <a:extLst>
              <a:ext uri="{FF2B5EF4-FFF2-40B4-BE49-F238E27FC236}">
                <a16:creationId xmlns:a16="http://schemas.microsoft.com/office/drawing/2014/main" id="{FECC305A-BD1F-46E1-8BC5-54FBD06AB08E}"/>
              </a:ext>
            </a:extLst>
          </p:cNvPr>
          <p:cNvSpPr>
            <a:spLocks noGrp="1"/>
          </p:cNvSpPr>
          <p:nvPr>
            <p:ph type="body" orient="vert" idx="1" hasCustomPrompt="1"/>
          </p:nvPr>
        </p:nvSpPr>
        <p:spPr>
          <a:xfrm>
            <a:off x="561084" y="1449388"/>
            <a:ext cx="5274000" cy="4583768"/>
          </a:xfrm>
          <a:prstGeom prst="rect">
            <a:avLst/>
          </a:prstGeom>
        </p:spPr>
        <p:txBody>
          <a:bodyPr vert="horz"/>
          <a:lstStyle/>
          <a:p>
            <a:pPr lvl="0"/>
            <a:r>
              <a:rPr lang="en-GB" noProof="0"/>
              <a:t>Bullet</a:t>
            </a:r>
          </a:p>
          <a:p>
            <a:pPr lvl="1"/>
            <a:r>
              <a:rPr lang="en-GB" noProof="0"/>
              <a:t>Sub-bullet</a:t>
            </a:r>
          </a:p>
          <a:p>
            <a:pPr lvl="2"/>
            <a:r>
              <a:rPr lang="en-GB" noProof="0"/>
              <a:t>Sub-sub-bullet</a:t>
            </a:r>
          </a:p>
          <a:p>
            <a:pPr lvl="3"/>
            <a:r>
              <a:rPr lang="en-GB" noProof="0"/>
              <a:t>Sub-sub-sub-bullet</a:t>
            </a:r>
          </a:p>
        </p:txBody>
      </p:sp>
      <p:sp>
        <p:nvSpPr>
          <p:cNvPr id="69" name="Tijdelijke aanduiding voor verticale tekst 2">
            <a:extLst>
              <a:ext uri="{FF2B5EF4-FFF2-40B4-BE49-F238E27FC236}">
                <a16:creationId xmlns:a16="http://schemas.microsoft.com/office/drawing/2014/main" id="{6D94AD56-3DAF-416C-82A8-4A74E611D635}"/>
              </a:ext>
            </a:extLst>
          </p:cNvPr>
          <p:cNvSpPr>
            <a:spLocks noGrp="1"/>
          </p:cNvSpPr>
          <p:nvPr>
            <p:ph type="body" orient="vert" idx="13" hasCustomPrompt="1"/>
          </p:nvPr>
        </p:nvSpPr>
        <p:spPr>
          <a:xfrm>
            <a:off x="6359647" y="1449388"/>
            <a:ext cx="5274000" cy="4583768"/>
          </a:xfrm>
          <a:prstGeom prst="rect">
            <a:avLst/>
          </a:prstGeom>
        </p:spPr>
        <p:txBody>
          <a:bodyPr vert="horz"/>
          <a:lstStyle/>
          <a:p>
            <a:pPr lvl="0"/>
            <a:r>
              <a:rPr lang="en-GB" noProof="0"/>
              <a:t>Bullet</a:t>
            </a:r>
          </a:p>
          <a:p>
            <a:pPr lvl="1"/>
            <a:r>
              <a:rPr lang="en-GB" noProof="0"/>
              <a:t>Sub-bullet</a:t>
            </a:r>
          </a:p>
          <a:p>
            <a:pPr lvl="2"/>
            <a:r>
              <a:rPr lang="en-GB" noProof="0"/>
              <a:t>Sub-sub-bullet</a:t>
            </a:r>
          </a:p>
          <a:p>
            <a:pPr lvl="3"/>
            <a:r>
              <a:rPr lang="en-GB" noProof="0"/>
              <a:t>Sub-sub-sub-bullet</a:t>
            </a:r>
          </a:p>
        </p:txBody>
      </p:sp>
      <p:cxnSp>
        <p:nvCxnSpPr>
          <p:cNvPr id="12" name="Straight Connector 11">
            <a:extLst>
              <a:ext uri="{FF2B5EF4-FFF2-40B4-BE49-F238E27FC236}">
                <a16:creationId xmlns:a16="http://schemas.microsoft.com/office/drawing/2014/main" id="{3694CB54-A425-4A08-9AFF-C15EC6978F3C}"/>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sp>
        <p:nvSpPr>
          <p:cNvPr id="3" name="Date Placeholder 2">
            <a:extLst>
              <a:ext uri="{FF2B5EF4-FFF2-40B4-BE49-F238E27FC236}">
                <a16:creationId xmlns:a16="http://schemas.microsoft.com/office/drawing/2014/main" id="{F436C623-1B1C-F0ED-32BC-09021B44CC59}"/>
              </a:ext>
            </a:extLst>
          </p:cNvPr>
          <p:cNvSpPr>
            <a:spLocks noGrp="1"/>
          </p:cNvSpPr>
          <p:nvPr>
            <p:ph type="dt" sz="half" idx="14"/>
          </p:nvPr>
        </p:nvSpPr>
        <p:spPr/>
        <p:txBody>
          <a:bodyPr/>
          <a:lstStyle/>
          <a:p>
            <a:fld id="{020B698F-D89E-42C3-B947-19CE95AD7B77}" type="datetime3">
              <a:rPr lang="en-US" smtClean="0"/>
              <a:t>1 October 2023</a:t>
            </a:fld>
            <a:endParaRPr lang="en-GB"/>
          </a:p>
        </p:txBody>
      </p:sp>
    </p:spTree>
    <p:extLst>
      <p:ext uri="{BB962C8B-B14F-4D97-AF65-F5344CB8AC3E}">
        <p14:creationId xmlns:p14="http://schemas.microsoft.com/office/powerpoint/2010/main" val="13361445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 TWO LINED TITLE - 2 CONTENT BOXES - WHITE">
    <p:spTree>
      <p:nvGrpSpPr>
        <p:cNvPr id="1" name=""/>
        <p:cNvGrpSpPr/>
        <p:nvPr/>
      </p:nvGrpSpPr>
      <p:grpSpPr>
        <a:xfrm>
          <a:off x="0" y="0"/>
          <a:ext cx="0" cy="0"/>
          <a:chOff x="0" y="0"/>
          <a:chExt cx="0" cy="0"/>
        </a:xfrm>
      </p:grpSpPr>
      <p:sp>
        <p:nvSpPr>
          <p:cNvPr id="12" name="Titel 1">
            <a:extLst>
              <a:ext uri="{FF2B5EF4-FFF2-40B4-BE49-F238E27FC236}">
                <a16:creationId xmlns:a16="http://schemas.microsoft.com/office/drawing/2014/main" id="{ABAF8DA2-0B7C-44B4-AF46-7C4534CBF41C}"/>
              </a:ext>
            </a:extLst>
          </p:cNvPr>
          <p:cNvSpPr>
            <a:spLocks noGrp="1"/>
          </p:cNvSpPr>
          <p:nvPr>
            <p:ph type="title" hasCustomPrompt="1"/>
          </p:nvPr>
        </p:nvSpPr>
        <p:spPr>
          <a:xfrm>
            <a:off x="557233" y="549274"/>
            <a:ext cx="8148704" cy="895041"/>
          </a:xfrm>
        </p:spPr>
        <p:txBody>
          <a:bodyPr anchor="b"/>
          <a:lstStyle/>
          <a:p>
            <a:r>
              <a:rPr lang="en-GB" noProof="0"/>
              <a:t>Add your title here</a:t>
            </a:r>
            <a:endParaRPr lang="en-GB"/>
          </a:p>
        </p:txBody>
      </p:sp>
      <p:sp>
        <p:nvSpPr>
          <p:cNvPr id="13" name="Tijdelijke aanduiding voor verticale tekst 2">
            <a:extLst>
              <a:ext uri="{FF2B5EF4-FFF2-40B4-BE49-F238E27FC236}">
                <a16:creationId xmlns:a16="http://schemas.microsoft.com/office/drawing/2014/main" id="{34FACE39-CE8A-4E9E-BB52-014DB3D7E142}"/>
              </a:ext>
            </a:extLst>
          </p:cNvPr>
          <p:cNvSpPr>
            <a:spLocks noGrp="1"/>
          </p:cNvSpPr>
          <p:nvPr>
            <p:ph type="body" orient="vert" idx="1" hasCustomPrompt="1"/>
          </p:nvPr>
        </p:nvSpPr>
        <p:spPr>
          <a:xfrm>
            <a:off x="561084" y="1775018"/>
            <a:ext cx="5274000" cy="4258138"/>
          </a:xfrm>
          <a:prstGeom prst="rect">
            <a:avLst/>
          </a:prstGeom>
        </p:spPr>
        <p:txBody>
          <a:bodyPr vert="horz"/>
          <a:lstStyle/>
          <a:p>
            <a:pPr lvl="0"/>
            <a:r>
              <a:rPr lang="en-GB" noProof="0"/>
              <a:t>Bullet</a:t>
            </a:r>
          </a:p>
          <a:p>
            <a:pPr lvl="1"/>
            <a:r>
              <a:rPr lang="en-GB" noProof="0"/>
              <a:t>Sub-bullet</a:t>
            </a:r>
          </a:p>
          <a:p>
            <a:pPr lvl="2"/>
            <a:r>
              <a:rPr lang="en-GB" noProof="0"/>
              <a:t>Sub-sub-bullet</a:t>
            </a:r>
          </a:p>
          <a:p>
            <a:pPr lvl="3"/>
            <a:r>
              <a:rPr lang="en-GB" noProof="0"/>
              <a:t>Sub-sub-sub-bullet</a:t>
            </a:r>
          </a:p>
        </p:txBody>
      </p:sp>
      <p:sp>
        <p:nvSpPr>
          <p:cNvPr id="14" name="Tijdelijke aanduiding voor verticale tekst 2">
            <a:extLst>
              <a:ext uri="{FF2B5EF4-FFF2-40B4-BE49-F238E27FC236}">
                <a16:creationId xmlns:a16="http://schemas.microsoft.com/office/drawing/2014/main" id="{B1A35192-0FB9-450A-BEFA-7BDC5F1B2536}"/>
              </a:ext>
            </a:extLst>
          </p:cNvPr>
          <p:cNvSpPr>
            <a:spLocks noGrp="1"/>
          </p:cNvSpPr>
          <p:nvPr>
            <p:ph type="body" orient="vert" idx="13" hasCustomPrompt="1"/>
          </p:nvPr>
        </p:nvSpPr>
        <p:spPr>
          <a:xfrm>
            <a:off x="6359647" y="1775018"/>
            <a:ext cx="5274000" cy="4258138"/>
          </a:xfrm>
          <a:prstGeom prst="rect">
            <a:avLst/>
          </a:prstGeom>
        </p:spPr>
        <p:txBody>
          <a:bodyPr vert="horz"/>
          <a:lstStyle/>
          <a:p>
            <a:pPr lvl="0"/>
            <a:r>
              <a:rPr lang="en-GB" noProof="0"/>
              <a:t>Bullet</a:t>
            </a:r>
          </a:p>
          <a:p>
            <a:pPr lvl="1"/>
            <a:r>
              <a:rPr lang="en-GB" noProof="0"/>
              <a:t>Sub-bullet</a:t>
            </a:r>
          </a:p>
          <a:p>
            <a:pPr lvl="2"/>
            <a:r>
              <a:rPr lang="en-GB" noProof="0"/>
              <a:t>Sub-sub-bullet</a:t>
            </a:r>
          </a:p>
          <a:p>
            <a:pPr lvl="3"/>
            <a:r>
              <a:rPr lang="en-GB" noProof="0"/>
              <a:t>Sub-sub-sub-bullet</a:t>
            </a:r>
          </a:p>
        </p:txBody>
      </p:sp>
      <p:cxnSp>
        <p:nvCxnSpPr>
          <p:cNvPr id="15" name="Straight Connector 14">
            <a:extLst>
              <a:ext uri="{FF2B5EF4-FFF2-40B4-BE49-F238E27FC236}">
                <a16:creationId xmlns:a16="http://schemas.microsoft.com/office/drawing/2014/main" id="{28C3DD62-3EA3-4D24-9412-8D069BB49F9F}"/>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97B0F789-AA84-1797-63E4-05E7626933DF}"/>
              </a:ext>
            </a:extLst>
          </p:cNvPr>
          <p:cNvSpPr>
            <a:spLocks noGrp="1"/>
          </p:cNvSpPr>
          <p:nvPr>
            <p:ph type="dt" sz="half" idx="14"/>
          </p:nvPr>
        </p:nvSpPr>
        <p:spPr/>
        <p:txBody>
          <a:bodyPr/>
          <a:lstStyle/>
          <a:p>
            <a:fld id="{83ABF651-58C3-4475-B8FF-694CF05B1646}" type="datetime3">
              <a:rPr lang="en-US" smtClean="0"/>
              <a:t>1 October 2023</a:t>
            </a:fld>
            <a:endParaRPr lang="en-GB"/>
          </a:p>
        </p:txBody>
      </p:sp>
    </p:spTree>
    <p:extLst>
      <p:ext uri="{BB962C8B-B14F-4D97-AF65-F5344CB8AC3E}">
        <p14:creationId xmlns:p14="http://schemas.microsoft.com/office/powerpoint/2010/main" val="3744553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 3 CONTENT BOXES - WHI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C07461-E002-4DEF-9B12-6E2A18AC527E}"/>
              </a:ext>
            </a:extLst>
          </p:cNvPr>
          <p:cNvSpPr>
            <a:spLocks noGrp="1"/>
          </p:cNvSpPr>
          <p:nvPr>
            <p:ph type="title" hasCustomPrompt="1"/>
          </p:nvPr>
        </p:nvSpPr>
        <p:spPr>
          <a:xfrm>
            <a:off x="563194" y="554143"/>
            <a:ext cx="10805173" cy="414600"/>
          </a:xfrm>
        </p:spPr>
        <p:txBody>
          <a:bodyPr/>
          <a:lstStyle/>
          <a:p>
            <a:r>
              <a:rPr lang="en-GB" noProof="0"/>
              <a:t>Add your title here</a:t>
            </a:r>
            <a:endParaRPr lang="en-GB"/>
          </a:p>
        </p:txBody>
      </p:sp>
      <p:sp>
        <p:nvSpPr>
          <p:cNvPr id="199" name="Tijdelijke aanduiding voor verticale tekst 2">
            <a:extLst>
              <a:ext uri="{FF2B5EF4-FFF2-40B4-BE49-F238E27FC236}">
                <a16:creationId xmlns:a16="http://schemas.microsoft.com/office/drawing/2014/main" id="{3E77583D-8C37-43FE-B743-0C22AACD1739}"/>
              </a:ext>
            </a:extLst>
          </p:cNvPr>
          <p:cNvSpPr>
            <a:spLocks noGrp="1"/>
          </p:cNvSpPr>
          <p:nvPr>
            <p:ph type="body" orient="vert" idx="1" hasCustomPrompt="1"/>
          </p:nvPr>
        </p:nvSpPr>
        <p:spPr>
          <a:xfrm>
            <a:off x="557233" y="1449391"/>
            <a:ext cx="3439201" cy="4583765"/>
          </a:xfrm>
          <a:prstGeom prst="rect">
            <a:avLst/>
          </a:prstGeom>
        </p:spPr>
        <p:txBody>
          <a:bodyPr vert="horz"/>
          <a:lstStyle/>
          <a:p>
            <a:pPr lvl="0"/>
            <a:r>
              <a:rPr lang="en-GB" noProof="0"/>
              <a:t>Bullet</a:t>
            </a:r>
          </a:p>
          <a:p>
            <a:pPr lvl="1"/>
            <a:r>
              <a:rPr lang="en-GB" noProof="0"/>
              <a:t>Sub-bullet</a:t>
            </a:r>
          </a:p>
          <a:p>
            <a:pPr lvl="2"/>
            <a:r>
              <a:rPr lang="en-GB" noProof="0"/>
              <a:t>Sub-sub-bullet</a:t>
            </a:r>
          </a:p>
          <a:p>
            <a:pPr lvl="3"/>
            <a:r>
              <a:rPr lang="en-GB" noProof="0"/>
              <a:t>Sub-sub-sub-bullet</a:t>
            </a:r>
          </a:p>
        </p:txBody>
      </p:sp>
      <p:sp>
        <p:nvSpPr>
          <p:cNvPr id="200" name="Tijdelijke aanduiding voor verticale tekst 2">
            <a:extLst>
              <a:ext uri="{FF2B5EF4-FFF2-40B4-BE49-F238E27FC236}">
                <a16:creationId xmlns:a16="http://schemas.microsoft.com/office/drawing/2014/main" id="{087ECC48-5F1C-4249-A1C5-91F2D6ACB8D2}"/>
              </a:ext>
            </a:extLst>
          </p:cNvPr>
          <p:cNvSpPr>
            <a:spLocks noGrp="1"/>
          </p:cNvSpPr>
          <p:nvPr>
            <p:ph type="body" orient="vert" idx="13" hasCustomPrompt="1"/>
          </p:nvPr>
        </p:nvSpPr>
        <p:spPr>
          <a:xfrm>
            <a:off x="4266210" y="1449391"/>
            <a:ext cx="3420001" cy="4583765"/>
          </a:xfrm>
          <a:prstGeom prst="rect">
            <a:avLst/>
          </a:prstGeom>
        </p:spPr>
        <p:txBody>
          <a:bodyPr vert="horz"/>
          <a:lstStyle/>
          <a:p>
            <a:pPr lvl="0"/>
            <a:r>
              <a:rPr lang="en-GB" noProof="0"/>
              <a:t>Bullet</a:t>
            </a:r>
          </a:p>
          <a:p>
            <a:pPr lvl="1"/>
            <a:r>
              <a:rPr lang="en-GB" noProof="0"/>
              <a:t>Sub-bullet</a:t>
            </a:r>
          </a:p>
          <a:p>
            <a:pPr lvl="2"/>
            <a:r>
              <a:rPr lang="en-GB" noProof="0"/>
              <a:t>Sub-sub-bullet</a:t>
            </a:r>
          </a:p>
          <a:p>
            <a:pPr lvl="3"/>
            <a:r>
              <a:rPr lang="en-GB" noProof="0"/>
              <a:t>Sub-sub-sub-bullet</a:t>
            </a:r>
          </a:p>
        </p:txBody>
      </p:sp>
      <p:sp>
        <p:nvSpPr>
          <p:cNvPr id="201" name="Tijdelijke aanduiding voor verticale tekst 2">
            <a:extLst>
              <a:ext uri="{FF2B5EF4-FFF2-40B4-BE49-F238E27FC236}">
                <a16:creationId xmlns:a16="http://schemas.microsoft.com/office/drawing/2014/main" id="{0F996D63-8BD8-4775-B3A3-F2DF114EC3BD}"/>
              </a:ext>
            </a:extLst>
          </p:cNvPr>
          <p:cNvSpPr>
            <a:spLocks noGrp="1"/>
          </p:cNvSpPr>
          <p:nvPr>
            <p:ph type="body" orient="vert" idx="14" hasCustomPrompt="1"/>
          </p:nvPr>
        </p:nvSpPr>
        <p:spPr>
          <a:xfrm>
            <a:off x="7948366" y="1449391"/>
            <a:ext cx="3420001" cy="4583765"/>
          </a:xfrm>
          <a:prstGeom prst="rect">
            <a:avLst/>
          </a:prstGeom>
        </p:spPr>
        <p:txBody>
          <a:bodyPr vert="horz"/>
          <a:lstStyle/>
          <a:p>
            <a:pPr lvl="0"/>
            <a:r>
              <a:rPr lang="en-GB" noProof="0"/>
              <a:t>Bullet</a:t>
            </a:r>
          </a:p>
          <a:p>
            <a:pPr lvl="1"/>
            <a:r>
              <a:rPr lang="en-GB" noProof="0"/>
              <a:t>Sub-bullet</a:t>
            </a:r>
          </a:p>
          <a:p>
            <a:pPr lvl="2"/>
            <a:r>
              <a:rPr lang="en-GB" noProof="0"/>
              <a:t>Sub-sub-bullet</a:t>
            </a:r>
          </a:p>
          <a:p>
            <a:pPr lvl="3"/>
            <a:r>
              <a:rPr lang="en-GB" noProof="0"/>
              <a:t>Sub-sub-sub-bullet</a:t>
            </a:r>
          </a:p>
        </p:txBody>
      </p:sp>
      <p:cxnSp>
        <p:nvCxnSpPr>
          <p:cNvPr id="13" name="Straight Connector 12">
            <a:extLst>
              <a:ext uri="{FF2B5EF4-FFF2-40B4-BE49-F238E27FC236}">
                <a16:creationId xmlns:a16="http://schemas.microsoft.com/office/drawing/2014/main" id="{BADF56C4-BC87-4116-96F8-E43087473203}"/>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sp>
        <p:nvSpPr>
          <p:cNvPr id="3" name="Date Placeholder 2">
            <a:extLst>
              <a:ext uri="{FF2B5EF4-FFF2-40B4-BE49-F238E27FC236}">
                <a16:creationId xmlns:a16="http://schemas.microsoft.com/office/drawing/2014/main" id="{899EC9DC-94AB-99F8-B673-85BA8F866CD9}"/>
              </a:ext>
            </a:extLst>
          </p:cNvPr>
          <p:cNvSpPr>
            <a:spLocks noGrp="1"/>
          </p:cNvSpPr>
          <p:nvPr>
            <p:ph type="dt" sz="half" idx="15"/>
          </p:nvPr>
        </p:nvSpPr>
        <p:spPr/>
        <p:txBody>
          <a:bodyPr/>
          <a:lstStyle/>
          <a:p>
            <a:fld id="{139EC2D3-3DB0-4741-B60C-EDD9B5312608}" type="datetime3">
              <a:rPr lang="en-US" smtClean="0"/>
              <a:t>1 October 2023</a:t>
            </a:fld>
            <a:endParaRPr lang="en-GB"/>
          </a:p>
        </p:txBody>
      </p:sp>
    </p:spTree>
    <p:extLst>
      <p:ext uri="{BB962C8B-B14F-4D97-AF65-F5344CB8AC3E}">
        <p14:creationId xmlns:p14="http://schemas.microsoft.com/office/powerpoint/2010/main" val="743087326"/>
      </p:ext>
    </p:extLst>
  </p:cSld>
  <p:clrMapOvr>
    <a:masterClrMapping/>
  </p:clrMapOvr>
  <p:extLst>
    <p:ext uri="{DCECCB84-F9BA-43D5-87BE-67443E8EF086}">
      <p15:sldGuideLst xmlns:p15="http://schemas.microsoft.com/office/powerpoint/2012/main">
        <p15:guide id="1" pos="2683"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 TITLE ONLY - GRADIENT">
    <p:spTree>
      <p:nvGrpSpPr>
        <p:cNvPr id="1" name=""/>
        <p:cNvGrpSpPr/>
        <p:nvPr/>
      </p:nvGrpSpPr>
      <p:grpSpPr>
        <a:xfrm>
          <a:off x="0" y="0"/>
          <a:ext cx="0" cy="0"/>
          <a:chOff x="0" y="0"/>
          <a:chExt cx="0" cy="0"/>
        </a:xfrm>
      </p:grpSpPr>
      <p:sp>
        <p:nvSpPr>
          <p:cNvPr id="9" name="BACKGROUND GRADIENT">
            <a:extLst>
              <a:ext uri="{FF2B5EF4-FFF2-40B4-BE49-F238E27FC236}">
                <a16:creationId xmlns:a16="http://schemas.microsoft.com/office/drawing/2014/main" id="{3BDDC333-021F-44C2-A35D-B83104B214EC}"/>
              </a:ext>
            </a:extLst>
          </p:cNvPr>
          <p:cNvSpPr>
            <a:spLocks/>
          </p:cNvSpPr>
          <p:nvPr userDrawn="1"/>
        </p:nvSpPr>
        <p:spPr>
          <a:xfrm>
            <a:off x="0" y="0"/>
            <a:ext cx="12192000" cy="6858000"/>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Titel 1">
            <a:extLst>
              <a:ext uri="{FF2B5EF4-FFF2-40B4-BE49-F238E27FC236}">
                <a16:creationId xmlns:a16="http://schemas.microsoft.com/office/drawing/2014/main" id="{3BC07461-E002-4DEF-9B12-6E2A18AC527E}"/>
              </a:ext>
            </a:extLst>
          </p:cNvPr>
          <p:cNvSpPr>
            <a:spLocks noGrp="1"/>
          </p:cNvSpPr>
          <p:nvPr>
            <p:ph type="title" hasCustomPrompt="1"/>
          </p:nvPr>
        </p:nvSpPr>
        <p:spPr/>
        <p:txBody>
          <a:bodyPr/>
          <a:lstStyle>
            <a:lvl1pPr>
              <a:defRPr>
                <a:solidFill>
                  <a:schemeClr val="bg1"/>
                </a:solidFill>
              </a:defRPr>
            </a:lvl1pPr>
          </a:lstStyle>
          <a:p>
            <a:r>
              <a:rPr lang="en-GB" noProof="0"/>
              <a:t>Add your title here</a:t>
            </a:r>
            <a:endParaRPr lang="en-GB"/>
          </a:p>
        </p:txBody>
      </p:sp>
      <p:cxnSp>
        <p:nvCxnSpPr>
          <p:cNvPr id="12" name="Straight Connector 11">
            <a:extLst>
              <a:ext uri="{FF2B5EF4-FFF2-40B4-BE49-F238E27FC236}">
                <a16:creationId xmlns:a16="http://schemas.microsoft.com/office/drawing/2014/main" id="{3EDF799A-3011-4D51-94A0-366A5482BC98}"/>
              </a:ext>
            </a:extLst>
          </p:cNvPr>
          <p:cNvCxnSpPr/>
          <p:nvPr userDrawn="1"/>
        </p:nvCxnSpPr>
        <p:spPr>
          <a:xfrm>
            <a:off x="550863" y="6453188"/>
            <a:ext cx="11090275"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1" name="Footer" descr="{&quot;templafy&quot;:{&quot;id&quot;:&quot;46abb6a8-2265-45eb-9ed8-da9d538d00d0&quot;}}">
            <a:extLst>
              <a:ext uri="{FF2B5EF4-FFF2-40B4-BE49-F238E27FC236}">
                <a16:creationId xmlns:a16="http://schemas.microsoft.com/office/drawing/2014/main" id="{1B44AB01-E167-A68D-10EC-5F2EC057CAC1}"/>
              </a:ext>
            </a:extLst>
          </p:cNvPr>
          <p:cNvSpPr/>
          <p:nvPr userDrawn="1"/>
        </p:nvSpPr>
        <p:spPr>
          <a:xfrm>
            <a:off x="1642957" y="6457616"/>
            <a:ext cx="3810071" cy="27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l"/>
            <a:endParaRPr lang="de-DE" sz="700">
              <a:solidFill>
                <a:schemeClr val="bg1"/>
              </a:solidFill>
            </a:endParaRPr>
          </a:p>
        </p:txBody>
      </p:sp>
      <p:pic>
        <p:nvPicPr>
          <p:cNvPr id="221208437" name="Logo" descr="{&quot;templafy&quot;:{&quot;id&quot;:&quot;0e01bc4a-0542-4ccc-bb3e-08a827659531&quot;}}"/>
          <p:cNvPicPr>
            <a:picLocks noChangeAspect="1"/>
          </p:cNvPicPr>
          <p:nvPr/>
        </p:nvPicPr>
        <p:blipFill>
          <a:blip r:embed="rId2"/>
          <a:stretch>
            <a:fillRect/>
          </a:stretch>
        </p:blipFill>
        <p:spPr>
          <a:xfrm>
            <a:off x="10879200" y="6537600"/>
            <a:ext cx="756000" cy="121254"/>
          </a:xfrm>
          <a:prstGeom prst="rect">
            <a:avLst/>
          </a:prstGeom>
        </p:spPr>
      </p:pic>
      <p:sp>
        <p:nvSpPr>
          <p:cNvPr id="10" name="Tijdelijke aanduiding voor datum 6">
            <a:extLst>
              <a:ext uri="{FF2B5EF4-FFF2-40B4-BE49-F238E27FC236}">
                <a16:creationId xmlns:a16="http://schemas.microsoft.com/office/drawing/2014/main" id="{9FFB1FB6-3D92-9E89-2900-62D192A98C9C}"/>
              </a:ext>
            </a:extLst>
          </p:cNvPr>
          <p:cNvSpPr>
            <a:spLocks noGrp="1"/>
          </p:cNvSpPr>
          <p:nvPr>
            <p:ph type="dt" sz="half" idx="10"/>
          </p:nvPr>
        </p:nvSpPr>
        <p:spPr>
          <a:xfrm>
            <a:off x="557232" y="6458254"/>
            <a:ext cx="997200" cy="277083"/>
          </a:xfrm>
        </p:spPr>
        <p:txBody>
          <a:bodyPr/>
          <a:lstStyle>
            <a:lvl1pPr algn="l">
              <a:defRPr>
                <a:solidFill>
                  <a:schemeClr val="bg1"/>
                </a:solidFill>
              </a:defRPr>
            </a:lvl1pPr>
          </a:lstStyle>
          <a:p>
            <a:fld id="{E1E530C5-962B-4409-B25C-87EFC40E5BF2}" type="datetime3">
              <a:rPr lang="en-US" smtClean="0"/>
              <a:t>1 October 2023</a:t>
            </a:fld>
            <a:endParaRPr lang="en-GB"/>
          </a:p>
        </p:txBody>
      </p:sp>
    </p:spTree>
    <p:extLst>
      <p:ext uri="{BB962C8B-B14F-4D97-AF65-F5344CB8AC3E}">
        <p14:creationId xmlns:p14="http://schemas.microsoft.com/office/powerpoint/2010/main" val="28056672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EXT - 1 CONTENT BOX - GRADIENT">
    <p:spTree>
      <p:nvGrpSpPr>
        <p:cNvPr id="1" name=""/>
        <p:cNvGrpSpPr/>
        <p:nvPr/>
      </p:nvGrpSpPr>
      <p:grpSpPr>
        <a:xfrm>
          <a:off x="0" y="0"/>
          <a:ext cx="0" cy="0"/>
          <a:chOff x="0" y="0"/>
          <a:chExt cx="0" cy="0"/>
        </a:xfrm>
      </p:grpSpPr>
      <p:sp>
        <p:nvSpPr>
          <p:cNvPr id="9" name="BACKGROUND GRADIENT">
            <a:extLst>
              <a:ext uri="{FF2B5EF4-FFF2-40B4-BE49-F238E27FC236}">
                <a16:creationId xmlns:a16="http://schemas.microsoft.com/office/drawing/2014/main" id="{3BDDC333-021F-44C2-A35D-B83104B214EC}"/>
              </a:ext>
            </a:extLst>
          </p:cNvPr>
          <p:cNvSpPr>
            <a:spLocks/>
          </p:cNvSpPr>
          <p:nvPr userDrawn="1"/>
        </p:nvSpPr>
        <p:spPr>
          <a:xfrm>
            <a:off x="0" y="0"/>
            <a:ext cx="12192000" cy="6858000"/>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Titel 1">
            <a:extLst>
              <a:ext uri="{FF2B5EF4-FFF2-40B4-BE49-F238E27FC236}">
                <a16:creationId xmlns:a16="http://schemas.microsoft.com/office/drawing/2014/main" id="{3BC07461-E002-4DEF-9B12-6E2A18AC527E}"/>
              </a:ext>
            </a:extLst>
          </p:cNvPr>
          <p:cNvSpPr>
            <a:spLocks noGrp="1"/>
          </p:cNvSpPr>
          <p:nvPr>
            <p:ph type="title" hasCustomPrompt="1"/>
          </p:nvPr>
        </p:nvSpPr>
        <p:spPr/>
        <p:txBody>
          <a:bodyPr/>
          <a:lstStyle>
            <a:lvl1pPr>
              <a:defRPr>
                <a:solidFill>
                  <a:schemeClr val="bg1"/>
                </a:solidFill>
              </a:defRPr>
            </a:lvl1pPr>
          </a:lstStyle>
          <a:p>
            <a:r>
              <a:rPr lang="en-GB" noProof="0"/>
              <a:t>Add your title here</a:t>
            </a:r>
            <a:endParaRPr lang="en-GB"/>
          </a:p>
        </p:txBody>
      </p:sp>
      <p:sp>
        <p:nvSpPr>
          <p:cNvPr id="3" name="Tijdelijke aanduiding voor verticale tekst 2">
            <a:extLst>
              <a:ext uri="{FF2B5EF4-FFF2-40B4-BE49-F238E27FC236}">
                <a16:creationId xmlns:a16="http://schemas.microsoft.com/office/drawing/2014/main" id="{50646C58-CA2F-455E-9107-D6E9EC7960C7}"/>
              </a:ext>
            </a:extLst>
          </p:cNvPr>
          <p:cNvSpPr>
            <a:spLocks noGrp="1"/>
          </p:cNvSpPr>
          <p:nvPr>
            <p:ph type="body" orient="vert" idx="1" hasCustomPrompt="1"/>
          </p:nvPr>
        </p:nvSpPr>
        <p:spPr>
          <a:xfrm>
            <a:off x="557234" y="1276341"/>
            <a:ext cx="11083903" cy="4772021"/>
          </a:xfrm>
          <a:prstGeom prst="rect">
            <a:avLst/>
          </a:prstGeom>
        </p:spPr>
        <p:txBody>
          <a:bodyPr vert="horz"/>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Bullet</a:t>
            </a:r>
          </a:p>
          <a:p>
            <a:pPr lvl="1"/>
            <a:r>
              <a:rPr lang="en-GB" noProof="0"/>
              <a:t>Sub-bullet</a:t>
            </a:r>
          </a:p>
          <a:p>
            <a:pPr lvl="2"/>
            <a:r>
              <a:rPr lang="en-GB" noProof="0"/>
              <a:t>Sub-sub-bullet</a:t>
            </a:r>
          </a:p>
          <a:p>
            <a:pPr lvl="3"/>
            <a:r>
              <a:rPr lang="en-GB" noProof="0"/>
              <a:t>Sub-sub-sub-bullet</a:t>
            </a:r>
          </a:p>
        </p:txBody>
      </p:sp>
      <p:cxnSp>
        <p:nvCxnSpPr>
          <p:cNvPr id="14" name="Straight Connector 13">
            <a:extLst>
              <a:ext uri="{FF2B5EF4-FFF2-40B4-BE49-F238E27FC236}">
                <a16:creationId xmlns:a16="http://schemas.microsoft.com/office/drawing/2014/main" id="{5839A996-F2DC-4F29-A4A1-49A23233F26F}"/>
              </a:ext>
            </a:extLst>
          </p:cNvPr>
          <p:cNvCxnSpPr/>
          <p:nvPr userDrawn="1"/>
        </p:nvCxnSpPr>
        <p:spPr>
          <a:xfrm>
            <a:off x="550863" y="6453188"/>
            <a:ext cx="11090275"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1" name="Footer" descr="{&quot;templafy&quot;:{&quot;id&quot;:&quot;f72be51d-57d6-4fdf-a260-d611226f40a7&quot;}}">
            <a:extLst>
              <a:ext uri="{FF2B5EF4-FFF2-40B4-BE49-F238E27FC236}">
                <a16:creationId xmlns:a16="http://schemas.microsoft.com/office/drawing/2014/main" id="{BBD43AAB-DD4F-C90C-8FCE-C3B46F5C1EEF}"/>
              </a:ext>
            </a:extLst>
          </p:cNvPr>
          <p:cNvSpPr/>
          <p:nvPr userDrawn="1"/>
        </p:nvSpPr>
        <p:spPr>
          <a:xfrm>
            <a:off x="1642957" y="6457616"/>
            <a:ext cx="3810071" cy="27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l"/>
            <a:endParaRPr lang="de-DE" sz="700">
              <a:solidFill>
                <a:schemeClr val="bg1"/>
              </a:solidFill>
            </a:endParaRPr>
          </a:p>
        </p:txBody>
      </p:sp>
      <p:pic>
        <p:nvPicPr>
          <p:cNvPr id="1701761495" name="Logo" descr="{&quot;templafy&quot;:{&quot;id&quot;:&quot;1b34b6a4-97f6-43ab-83f7-768c909d8972&quot;}}"/>
          <p:cNvPicPr>
            <a:picLocks noChangeAspect="1"/>
          </p:cNvPicPr>
          <p:nvPr/>
        </p:nvPicPr>
        <p:blipFill>
          <a:blip r:embed="rId2"/>
          <a:stretch>
            <a:fillRect/>
          </a:stretch>
        </p:blipFill>
        <p:spPr>
          <a:xfrm>
            <a:off x="10879200" y="6537600"/>
            <a:ext cx="756000" cy="121254"/>
          </a:xfrm>
          <a:prstGeom prst="rect">
            <a:avLst/>
          </a:prstGeom>
        </p:spPr>
      </p:pic>
      <p:sp>
        <p:nvSpPr>
          <p:cNvPr id="10" name="Tijdelijke aanduiding voor datum 6">
            <a:extLst>
              <a:ext uri="{FF2B5EF4-FFF2-40B4-BE49-F238E27FC236}">
                <a16:creationId xmlns:a16="http://schemas.microsoft.com/office/drawing/2014/main" id="{DA29323F-BDEE-A43A-BF31-6719C480AB11}"/>
              </a:ext>
            </a:extLst>
          </p:cNvPr>
          <p:cNvSpPr>
            <a:spLocks noGrp="1"/>
          </p:cNvSpPr>
          <p:nvPr>
            <p:ph type="dt" sz="half" idx="10"/>
          </p:nvPr>
        </p:nvSpPr>
        <p:spPr>
          <a:xfrm>
            <a:off x="557232" y="6458254"/>
            <a:ext cx="997200" cy="277083"/>
          </a:xfrm>
        </p:spPr>
        <p:txBody>
          <a:bodyPr/>
          <a:lstStyle>
            <a:lvl1pPr algn="l">
              <a:defRPr>
                <a:solidFill>
                  <a:schemeClr val="bg1"/>
                </a:solidFill>
              </a:defRPr>
            </a:lvl1pPr>
          </a:lstStyle>
          <a:p>
            <a:fld id="{3F6F912A-6021-449D-88D2-3A95C5FF5B97}" type="datetime3">
              <a:rPr lang="en-US" smtClean="0"/>
              <a:t>1 October 2023</a:t>
            </a:fld>
            <a:endParaRPr lang="en-GB"/>
          </a:p>
        </p:txBody>
      </p:sp>
    </p:spTree>
    <p:extLst>
      <p:ext uri="{BB962C8B-B14F-4D97-AF65-F5344CB8AC3E}">
        <p14:creationId xmlns:p14="http://schemas.microsoft.com/office/powerpoint/2010/main" val="224625372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 TITLE ONLY -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D2B76B2-706C-48FC-AE59-2AB92BEA6A21}"/>
              </a:ext>
            </a:extLst>
          </p:cNvPr>
          <p:cNvSpPr/>
          <p:nvPr userDrawn="1"/>
        </p:nvSpPr>
        <p:spPr>
          <a:xfrm>
            <a:off x="901" y="-4809"/>
            <a:ext cx="12190199" cy="6867618"/>
          </a:xfrm>
          <a:prstGeom prst="rect">
            <a:avLst/>
          </a:prstGeom>
          <a:solidFill>
            <a:srgbClr val="1F1F1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2" name="Titel 1">
            <a:extLst>
              <a:ext uri="{FF2B5EF4-FFF2-40B4-BE49-F238E27FC236}">
                <a16:creationId xmlns:a16="http://schemas.microsoft.com/office/drawing/2014/main" id="{3BC07461-E002-4DEF-9B12-6E2A18AC527E}"/>
              </a:ext>
            </a:extLst>
          </p:cNvPr>
          <p:cNvSpPr>
            <a:spLocks noGrp="1"/>
          </p:cNvSpPr>
          <p:nvPr>
            <p:ph type="title" hasCustomPrompt="1"/>
          </p:nvPr>
        </p:nvSpPr>
        <p:spPr/>
        <p:txBody>
          <a:bodyPr/>
          <a:lstStyle>
            <a:lvl1pPr>
              <a:defRPr>
                <a:solidFill>
                  <a:schemeClr val="bg1"/>
                </a:solidFill>
              </a:defRPr>
            </a:lvl1pPr>
          </a:lstStyle>
          <a:p>
            <a:r>
              <a:rPr lang="en-GB" noProof="0"/>
              <a:t>Add your title here</a:t>
            </a:r>
            <a:endParaRPr lang="en-GB"/>
          </a:p>
        </p:txBody>
      </p:sp>
      <p:cxnSp>
        <p:nvCxnSpPr>
          <p:cNvPr id="15" name="Straight Connector 14">
            <a:extLst>
              <a:ext uri="{FF2B5EF4-FFF2-40B4-BE49-F238E27FC236}">
                <a16:creationId xmlns:a16="http://schemas.microsoft.com/office/drawing/2014/main" id="{3F4A3F66-12A5-47E9-BB69-4053A1EDABF5}"/>
              </a:ext>
            </a:extLst>
          </p:cNvPr>
          <p:cNvCxnSpPr/>
          <p:nvPr userDrawn="1"/>
        </p:nvCxnSpPr>
        <p:spPr>
          <a:xfrm>
            <a:off x="550863" y="6453188"/>
            <a:ext cx="11090275"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0" name="Footer" descr="{&quot;templafy&quot;:{&quot;id&quot;:&quot;42bd1907-fcce-49f1-ba8b-c063fb6515d4&quot;}}">
            <a:extLst>
              <a:ext uri="{FF2B5EF4-FFF2-40B4-BE49-F238E27FC236}">
                <a16:creationId xmlns:a16="http://schemas.microsoft.com/office/drawing/2014/main" id="{600191DF-6186-BCC0-0184-DBE7087A12C5}"/>
              </a:ext>
            </a:extLst>
          </p:cNvPr>
          <p:cNvSpPr/>
          <p:nvPr userDrawn="1"/>
        </p:nvSpPr>
        <p:spPr>
          <a:xfrm>
            <a:off x="1642957" y="6457616"/>
            <a:ext cx="3810071" cy="27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l"/>
            <a:endParaRPr lang="de-DE" sz="700">
              <a:solidFill>
                <a:schemeClr val="bg1"/>
              </a:solidFill>
            </a:endParaRPr>
          </a:p>
        </p:txBody>
      </p:sp>
      <p:pic>
        <p:nvPicPr>
          <p:cNvPr id="902347920" name="Logo" descr="{&quot;templafy&quot;:{&quot;id&quot;:&quot;9b158d6e-4bdf-4e28-b2a1-424ca9c0f504&quot;}}"/>
          <p:cNvPicPr>
            <a:picLocks noChangeAspect="1"/>
          </p:cNvPicPr>
          <p:nvPr/>
        </p:nvPicPr>
        <p:blipFill>
          <a:blip r:embed="rId2"/>
          <a:stretch>
            <a:fillRect/>
          </a:stretch>
        </p:blipFill>
        <p:spPr>
          <a:xfrm>
            <a:off x="10879200" y="6537600"/>
            <a:ext cx="756000" cy="121254"/>
          </a:xfrm>
          <a:prstGeom prst="rect">
            <a:avLst/>
          </a:prstGeom>
        </p:spPr>
      </p:pic>
      <p:sp>
        <p:nvSpPr>
          <p:cNvPr id="8" name="Tijdelijke aanduiding voor datum 6">
            <a:extLst>
              <a:ext uri="{FF2B5EF4-FFF2-40B4-BE49-F238E27FC236}">
                <a16:creationId xmlns:a16="http://schemas.microsoft.com/office/drawing/2014/main" id="{F8B07A2D-545E-B2AE-AB79-40D95B635CEA}"/>
              </a:ext>
            </a:extLst>
          </p:cNvPr>
          <p:cNvSpPr>
            <a:spLocks noGrp="1"/>
          </p:cNvSpPr>
          <p:nvPr>
            <p:ph type="dt" sz="half" idx="10"/>
          </p:nvPr>
        </p:nvSpPr>
        <p:spPr>
          <a:xfrm>
            <a:off x="557232" y="6458254"/>
            <a:ext cx="997200" cy="277083"/>
          </a:xfrm>
        </p:spPr>
        <p:txBody>
          <a:bodyPr/>
          <a:lstStyle>
            <a:lvl1pPr algn="l">
              <a:defRPr>
                <a:solidFill>
                  <a:schemeClr val="bg1"/>
                </a:solidFill>
              </a:defRPr>
            </a:lvl1pPr>
          </a:lstStyle>
          <a:p>
            <a:fld id="{DBBBD244-68A5-47FF-81FB-8C7F8069C158}" type="datetime3">
              <a:rPr lang="en-US" smtClean="0"/>
              <a:t>1 October 2023</a:t>
            </a:fld>
            <a:endParaRPr lang="en-GB"/>
          </a:p>
        </p:txBody>
      </p:sp>
    </p:spTree>
    <p:extLst>
      <p:ext uri="{BB962C8B-B14F-4D97-AF65-F5344CB8AC3E}">
        <p14:creationId xmlns:p14="http://schemas.microsoft.com/office/powerpoint/2010/main" val="35733463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 1 CONTENT BOX - DARK">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E5D06438-83E8-4EB3-A17E-00CD78CA5CA2}"/>
              </a:ext>
            </a:extLst>
          </p:cNvPr>
          <p:cNvSpPr/>
          <p:nvPr userDrawn="1"/>
        </p:nvSpPr>
        <p:spPr>
          <a:xfrm>
            <a:off x="901" y="-4809"/>
            <a:ext cx="12190199" cy="6867618"/>
          </a:xfrm>
          <a:prstGeom prst="rect">
            <a:avLst/>
          </a:prstGeom>
          <a:solidFill>
            <a:srgbClr val="1F1F1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2" name="Titel 1">
            <a:extLst>
              <a:ext uri="{FF2B5EF4-FFF2-40B4-BE49-F238E27FC236}">
                <a16:creationId xmlns:a16="http://schemas.microsoft.com/office/drawing/2014/main" id="{3BC07461-E002-4DEF-9B12-6E2A18AC527E}"/>
              </a:ext>
            </a:extLst>
          </p:cNvPr>
          <p:cNvSpPr>
            <a:spLocks noGrp="1"/>
          </p:cNvSpPr>
          <p:nvPr>
            <p:ph type="title" hasCustomPrompt="1"/>
          </p:nvPr>
        </p:nvSpPr>
        <p:spPr/>
        <p:txBody>
          <a:bodyPr/>
          <a:lstStyle>
            <a:lvl1pPr>
              <a:defRPr>
                <a:solidFill>
                  <a:schemeClr val="bg1"/>
                </a:solidFill>
              </a:defRPr>
            </a:lvl1pPr>
          </a:lstStyle>
          <a:p>
            <a:r>
              <a:rPr lang="en-GB" noProof="0"/>
              <a:t>Add your title here</a:t>
            </a:r>
            <a:endParaRPr lang="en-GB"/>
          </a:p>
        </p:txBody>
      </p:sp>
      <p:cxnSp>
        <p:nvCxnSpPr>
          <p:cNvPr id="14" name="Straight Connector 13">
            <a:extLst>
              <a:ext uri="{FF2B5EF4-FFF2-40B4-BE49-F238E27FC236}">
                <a16:creationId xmlns:a16="http://schemas.microsoft.com/office/drawing/2014/main" id="{D21D5EBB-6658-4B8F-A455-5EF1064C6EFE}"/>
              </a:ext>
            </a:extLst>
          </p:cNvPr>
          <p:cNvCxnSpPr/>
          <p:nvPr userDrawn="1"/>
        </p:nvCxnSpPr>
        <p:spPr>
          <a:xfrm>
            <a:off x="550863" y="6453188"/>
            <a:ext cx="11090275"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6" name="Tijdelijke aanduiding voor verticale tekst 2">
            <a:extLst>
              <a:ext uri="{FF2B5EF4-FFF2-40B4-BE49-F238E27FC236}">
                <a16:creationId xmlns:a16="http://schemas.microsoft.com/office/drawing/2014/main" id="{96343C6D-FD82-4959-A279-D4D8AC61C4BD}"/>
              </a:ext>
            </a:extLst>
          </p:cNvPr>
          <p:cNvSpPr>
            <a:spLocks noGrp="1"/>
          </p:cNvSpPr>
          <p:nvPr>
            <p:ph type="body" orient="vert" idx="1" hasCustomPrompt="1"/>
          </p:nvPr>
        </p:nvSpPr>
        <p:spPr>
          <a:xfrm>
            <a:off x="557234" y="1276341"/>
            <a:ext cx="11083903" cy="4772021"/>
          </a:xfrm>
          <a:prstGeom prst="rect">
            <a:avLst/>
          </a:prstGeom>
        </p:spPr>
        <p:txBody>
          <a:bodyPr vert="horz"/>
          <a:lstStyle>
            <a:lvl1pPr>
              <a:buClr>
                <a:schemeClr val="bg1"/>
              </a:buClr>
              <a:defRPr>
                <a:solidFill>
                  <a:schemeClr val="bg1"/>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Bullet</a:t>
            </a:r>
          </a:p>
          <a:p>
            <a:pPr lvl="1"/>
            <a:r>
              <a:rPr lang="en-GB" noProof="0"/>
              <a:t>Sub-bullet</a:t>
            </a:r>
          </a:p>
          <a:p>
            <a:pPr lvl="2"/>
            <a:r>
              <a:rPr lang="en-GB" noProof="0"/>
              <a:t>Sub-sub-bullet</a:t>
            </a:r>
          </a:p>
          <a:p>
            <a:pPr lvl="3"/>
            <a:r>
              <a:rPr lang="en-GB" noProof="0"/>
              <a:t>Sub-sub-sub-bullet</a:t>
            </a:r>
          </a:p>
        </p:txBody>
      </p:sp>
      <p:sp>
        <p:nvSpPr>
          <p:cNvPr id="10" name="Footer" descr="{&quot;templafy&quot;:{&quot;id&quot;:&quot;71f7528c-ae55-4db2-881a-62101983e09d&quot;}}">
            <a:extLst>
              <a:ext uri="{FF2B5EF4-FFF2-40B4-BE49-F238E27FC236}">
                <a16:creationId xmlns:a16="http://schemas.microsoft.com/office/drawing/2014/main" id="{8CA7E434-462E-907E-6DB0-1A5679A5CA09}"/>
              </a:ext>
            </a:extLst>
          </p:cNvPr>
          <p:cNvSpPr/>
          <p:nvPr userDrawn="1"/>
        </p:nvSpPr>
        <p:spPr>
          <a:xfrm>
            <a:off x="1642957" y="6457616"/>
            <a:ext cx="3810071" cy="27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l"/>
            <a:endParaRPr lang="de-DE" sz="700">
              <a:solidFill>
                <a:schemeClr val="bg1"/>
              </a:solidFill>
            </a:endParaRPr>
          </a:p>
        </p:txBody>
      </p:sp>
      <p:pic>
        <p:nvPicPr>
          <p:cNvPr id="1165595472" name="Logo" descr="{&quot;templafy&quot;:{&quot;id&quot;:&quot;579a0fb5-d757-4d9a-ad06-573a45409bf6&quot;}}"/>
          <p:cNvPicPr>
            <a:picLocks noChangeAspect="1"/>
          </p:cNvPicPr>
          <p:nvPr/>
        </p:nvPicPr>
        <p:blipFill>
          <a:blip r:embed="rId2"/>
          <a:stretch>
            <a:fillRect/>
          </a:stretch>
        </p:blipFill>
        <p:spPr>
          <a:xfrm>
            <a:off x="10879200" y="6537600"/>
            <a:ext cx="756000" cy="121254"/>
          </a:xfrm>
          <a:prstGeom prst="rect">
            <a:avLst/>
          </a:prstGeom>
        </p:spPr>
      </p:pic>
      <p:sp>
        <p:nvSpPr>
          <p:cNvPr id="9" name="Tijdelijke aanduiding voor datum 6">
            <a:extLst>
              <a:ext uri="{FF2B5EF4-FFF2-40B4-BE49-F238E27FC236}">
                <a16:creationId xmlns:a16="http://schemas.microsoft.com/office/drawing/2014/main" id="{B37BC50F-4501-1154-A058-A9F60E6FC55C}"/>
              </a:ext>
            </a:extLst>
          </p:cNvPr>
          <p:cNvSpPr>
            <a:spLocks noGrp="1"/>
          </p:cNvSpPr>
          <p:nvPr>
            <p:ph type="dt" sz="half" idx="10"/>
          </p:nvPr>
        </p:nvSpPr>
        <p:spPr>
          <a:xfrm>
            <a:off x="557232" y="6458254"/>
            <a:ext cx="997200" cy="277083"/>
          </a:xfrm>
        </p:spPr>
        <p:txBody>
          <a:bodyPr/>
          <a:lstStyle>
            <a:lvl1pPr algn="l">
              <a:defRPr>
                <a:solidFill>
                  <a:schemeClr val="bg1"/>
                </a:solidFill>
              </a:defRPr>
            </a:lvl1pPr>
          </a:lstStyle>
          <a:p>
            <a:fld id="{5DAFC24F-290E-4F1B-9439-500E62AC45EF}" type="datetime3">
              <a:rPr lang="en-US" smtClean="0"/>
              <a:t>1 October 2023</a:t>
            </a:fld>
            <a:endParaRPr lang="en-GB"/>
          </a:p>
        </p:txBody>
      </p:sp>
    </p:spTree>
    <p:extLst>
      <p:ext uri="{BB962C8B-B14F-4D97-AF65-F5344CB8AC3E}">
        <p14:creationId xmlns:p14="http://schemas.microsoft.com/office/powerpoint/2010/main" val="25589634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 IMAGE [S]">
    <p:spTree>
      <p:nvGrpSpPr>
        <p:cNvPr id="1" name=""/>
        <p:cNvGrpSpPr/>
        <p:nvPr/>
      </p:nvGrpSpPr>
      <p:grpSpPr>
        <a:xfrm>
          <a:off x="0" y="0"/>
          <a:ext cx="0" cy="0"/>
          <a:chOff x="0" y="0"/>
          <a:chExt cx="0" cy="0"/>
        </a:xfrm>
      </p:grpSpPr>
      <p:sp>
        <p:nvSpPr>
          <p:cNvPr id="302" name="Tijdelijke aanduiding voor afbeelding 301">
            <a:extLst>
              <a:ext uri="{FF2B5EF4-FFF2-40B4-BE49-F238E27FC236}">
                <a16:creationId xmlns:a16="http://schemas.microsoft.com/office/drawing/2014/main" id="{C3E9C9B7-0070-438F-9D14-4386DA6C0B85}"/>
              </a:ext>
            </a:extLst>
          </p:cNvPr>
          <p:cNvSpPr>
            <a:spLocks noGrp="1"/>
          </p:cNvSpPr>
          <p:nvPr>
            <p:ph type="pic" sz="quarter" idx="17" hasCustomPrompt="1"/>
          </p:nvPr>
        </p:nvSpPr>
        <p:spPr>
          <a:xfrm>
            <a:off x="9143622" y="0"/>
            <a:ext cx="3048378" cy="6047737"/>
          </a:xfrm>
          <a:custGeom>
            <a:avLst/>
            <a:gdLst>
              <a:gd name="connsiteX0" fmla="*/ 0 w 3048378"/>
              <a:gd name="connsiteY0" fmla="*/ 0 h 6047737"/>
              <a:gd name="connsiteX1" fmla="*/ 391886 w 3048378"/>
              <a:gd name="connsiteY1" fmla="*/ 0 h 6047737"/>
              <a:gd name="connsiteX2" fmla="*/ 3048378 w 3048378"/>
              <a:gd name="connsiteY2" fmla="*/ 0 h 6047737"/>
              <a:gd name="connsiteX3" fmla="*/ 3048378 w 3048378"/>
              <a:gd name="connsiteY3" fmla="*/ 6047737 h 6047737"/>
              <a:gd name="connsiteX4" fmla="*/ 391886 w 3048378"/>
              <a:gd name="connsiteY4" fmla="*/ 6047737 h 6047737"/>
              <a:gd name="connsiteX5" fmla="*/ 155795 w 3048378"/>
              <a:gd name="connsiteY5" fmla="*/ 6047737 h 6047737"/>
              <a:gd name="connsiteX6" fmla="*/ 0 w 3048378"/>
              <a:gd name="connsiteY6" fmla="*/ 5891942 h 6047737"/>
              <a:gd name="connsiteX7" fmla="*/ 0 w 3048378"/>
              <a:gd name="connsiteY7" fmla="*/ 5499098 h 6047737"/>
              <a:gd name="connsiteX8" fmla="*/ 0 w 3048378"/>
              <a:gd name="connsiteY8" fmla="*/ 704434 h 60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378" h="6047737">
                <a:moveTo>
                  <a:pt x="0" y="0"/>
                </a:moveTo>
                <a:lnTo>
                  <a:pt x="391886" y="0"/>
                </a:lnTo>
                <a:lnTo>
                  <a:pt x="3048378" y="0"/>
                </a:lnTo>
                <a:lnTo>
                  <a:pt x="3048378" y="6047737"/>
                </a:lnTo>
                <a:lnTo>
                  <a:pt x="391886" y="6047737"/>
                </a:lnTo>
                <a:lnTo>
                  <a:pt x="155795" y="6047737"/>
                </a:lnTo>
                <a:cubicBezTo>
                  <a:pt x="69752" y="6047737"/>
                  <a:pt x="0" y="5977985"/>
                  <a:pt x="0" y="5891942"/>
                </a:cubicBezTo>
                <a:lnTo>
                  <a:pt x="0" y="5499098"/>
                </a:lnTo>
                <a:lnTo>
                  <a:pt x="0" y="704434"/>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txBody>
          <a:bodyPr wrap="square" bIns="1620000" anchor="ctr">
            <a:noAutofit/>
          </a:bodyPr>
          <a:lstStyle>
            <a:lvl1pPr marL="0" indent="0" algn="ctr">
              <a:lnSpc>
                <a:spcPct val="90000"/>
              </a:lnSpc>
              <a:spcBef>
                <a:spcPts val="0"/>
              </a:spcBef>
              <a:spcAft>
                <a:spcPts val="0"/>
              </a:spcAft>
              <a:buNone/>
              <a:defRPr sz="1400" i="1">
                <a:solidFill>
                  <a:schemeClr val="tx1">
                    <a:lumMod val="50000"/>
                    <a:lumOff val="50000"/>
                  </a:schemeClr>
                </a:solidFill>
              </a:defRPr>
            </a:lvl1pPr>
          </a:lstStyle>
          <a:p>
            <a:r>
              <a:rPr lang="en-GB"/>
              <a:t>Click on the icon below</a:t>
            </a:r>
            <a:br>
              <a:rPr lang="en-GB"/>
            </a:br>
            <a:r>
              <a:rPr lang="en-GB"/>
              <a:t>to insert an image</a:t>
            </a:r>
          </a:p>
        </p:txBody>
      </p:sp>
      <p:sp>
        <p:nvSpPr>
          <p:cNvPr id="7" name="Titel 6">
            <a:extLst>
              <a:ext uri="{FF2B5EF4-FFF2-40B4-BE49-F238E27FC236}">
                <a16:creationId xmlns:a16="http://schemas.microsoft.com/office/drawing/2014/main" id="{B6A7924D-A3FF-4DF2-8475-7B5970ED4BAF}"/>
              </a:ext>
            </a:extLst>
          </p:cNvPr>
          <p:cNvSpPr>
            <a:spLocks noGrp="1"/>
          </p:cNvSpPr>
          <p:nvPr>
            <p:ph type="title" hasCustomPrompt="1"/>
          </p:nvPr>
        </p:nvSpPr>
        <p:spPr>
          <a:xfrm>
            <a:off x="563166" y="549275"/>
            <a:ext cx="7696746" cy="900111"/>
          </a:xfrm>
        </p:spPr>
        <p:txBody>
          <a:bodyPr/>
          <a:lstStyle>
            <a:lvl1pPr>
              <a:defRPr/>
            </a:lvl1pPr>
          </a:lstStyle>
          <a:p>
            <a:r>
              <a:rPr lang="en-GB" noProof="0"/>
              <a:t>Add your </a:t>
            </a:r>
            <a:br>
              <a:rPr lang="en-GB" noProof="0"/>
            </a:br>
            <a:r>
              <a:rPr lang="en-GB" noProof="0"/>
              <a:t>title here</a:t>
            </a:r>
            <a:endParaRPr lang="en-GB"/>
          </a:p>
        </p:txBody>
      </p:sp>
      <p:sp>
        <p:nvSpPr>
          <p:cNvPr id="68" name="Tijdelijke aanduiding voor verticale tekst 2">
            <a:extLst>
              <a:ext uri="{FF2B5EF4-FFF2-40B4-BE49-F238E27FC236}">
                <a16:creationId xmlns:a16="http://schemas.microsoft.com/office/drawing/2014/main" id="{E959BAF7-8409-4801-8BCB-85D36C0994EA}"/>
              </a:ext>
            </a:extLst>
          </p:cNvPr>
          <p:cNvSpPr>
            <a:spLocks noGrp="1"/>
          </p:cNvSpPr>
          <p:nvPr>
            <p:ph type="body" orient="vert" idx="20" hasCustomPrompt="1"/>
          </p:nvPr>
        </p:nvSpPr>
        <p:spPr>
          <a:xfrm>
            <a:off x="561083" y="1823748"/>
            <a:ext cx="7696745" cy="4209407"/>
          </a:xfrm>
          <a:prstGeom prst="rect">
            <a:avLst/>
          </a:prstGeom>
        </p:spPr>
        <p:txBody>
          <a:bodyPr vert="horz"/>
          <a:lstStyle/>
          <a:p>
            <a:pPr lvl="0"/>
            <a:r>
              <a:rPr lang="en-GB" noProof="0"/>
              <a:t>Bullet</a:t>
            </a:r>
          </a:p>
          <a:p>
            <a:pPr lvl="1"/>
            <a:r>
              <a:rPr lang="en-GB" noProof="0"/>
              <a:t>Sub-bullet</a:t>
            </a:r>
          </a:p>
          <a:p>
            <a:pPr lvl="2"/>
            <a:r>
              <a:rPr lang="en-GB" noProof="0"/>
              <a:t>Sub-sub-bullet</a:t>
            </a:r>
          </a:p>
          <a:p>
            <a:pPr lvl="3"/>
            <a:r>
              <a:rPr lang="en-GB" noProof="0"/>
              <a:t>Sub-sub-sub-bullet</a:t>
            </a:r>
          </a:p>
        </p:txBody>
      </p:sp>
      <p:cxnSp>
        <p:nvCxnSpPr>
          <p:cNvPr id="71" name="Straight Connector 70">
            <a:extLst>
              <a:ext uri="{FF2B5EF4-FFF2-40B4-BE49-F238E27FC236}">
                <a16:creationId xmlns:a16="http://schemas.microsoft.com/office/drawing/2014/main" id="{689BD75F-CC80-4747-B5CA-D1A5C89AB250}"/>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D3C95EC7-FB01-AB7B-E0B6-EE66AD7F9E80}"/>
              </a:ext>
            </a:extLst>
          </p:cNvPr>
          <p:cNvSpPr>
            <a:spLocks noGrp="1"/>
          </p:cNvSpPr>
          <p:nvPr>
            <p:ph type="dt" sz="half" idx="21"/>
          </p:nvPr>
        </p:nvSpPr>
        <p:spPr/>
        <p:txBody>
          <a:bodyPr/>
          <a:lstStyle/>
          <a:p>
            <a:fld id="{5A349E9B-98E0-4A95-BF31-5AF66CB57580}" type="datetime3">
              <a:rPr lang="en-US" smtClean="0"/>
              <a:t>1 October 2023</a:t>
            </a:fld>
            <a:endParaRPr lang="en-GB"/>
          </a:p>
        </p:txBody>
      </p:sp>
    </p:spTree>
    <p:extLst>
      <p:ext uri="{BB962C8B-B14F-4D97-AF65-F5344CB8AC3E}">
        <p14:creationId xmlns:p14="http://schemas.microsoft.com/office/powerpoint/2010/main" val="1368194976"/>
      </p:ext>
    </p:extLst>
  </p:cSld>
  <p:clrMapOvr>
    <a:masterClrMapping/>
  </p:clrMapOvr>
  <p:extLst>
    <p:ext uri="{DCECCB84-F9BA-43D5-87BE-67443E8EF086}">
      <p15:sldGuideLst xmlns:p15="http://schemas.microsoft.com/office/powerpoint/2012/main">
        <p15:guide id="1" pos="5405" userDrawn="1">
          <p15:clr>
            <a:srgbClr val="FBAE40"/>
          </p15:clr>
        </p15:guide>
        <p15:guide id="2" orient="horz" pos="150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 IMAGE [M]">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6A7924D-A3FF-4DF2-8475-7B5970ED4BAF}"/>
              </a:ext>
            </a:extLst>
          </p:cNvPr>
          <p:cNvSpPr>
            <a:spLocks noGrp="1"/>
          </p:cNvSpPr>
          <p:nvPr>
            <p:ph type="title" hasCustomPrompt="1"/>
          </p:nvPr>
        </p:nvSpPr>
        <p:spPr>
          <a:xfrm>
            <a:off x="563166" y="549275"/>
            <a:ext cx="5534918" cy="900111"/>
          </a:xfrm>
        </p:spPr>
        <p:txBody>
          <a:bodyPr/>
          <a:lstStyle>
            <a:lvl1pPr>
              <a:defRPr/>
            </a:lvl1pPr>
          </a:lstStyle>
          <a:p>
            <a:r>
              <a:rPr lang="en-GB" noProof="0"/>
              <a:t>Add your </a:t>
            </a:r>
            <a:br>
              <a:rPr lang="en-GB" noProof="0"/>
            </a:br>
            <a:r>
              <a:rPr lang="en-GB" noProof="0"/>
              <a:t>title here</a:t>
            </a:r>
            <a:endParaRPr lang="en-GB"/>
          </a:p>
        </p:txBody>
      </p:sp>
      <p:sp>
        <p:nvSpPr>
          <p:cNvPr id="68" name="Tijdelijke aanduiding voor verticale tekst 2">
            <a:extLst>
              <a:ext uri="{FF2B5EF4-FFF2-40B4-BE49-F238E27FC236}">
                <a16:creationId xmlns:a16="http://schemas.microsoft.com/office/drawing/2014/main" id="{E959BAF7-8409-4801-8BCB-85D36C0994EA}"/>
              </a:ext>
            </a:extLst>
          </p:cNvPr>
          <p:cNvSpPr>
            <a:spLocks noGrp="1"/>
          </p:cNvSpPr>
          <p:nvPr>
            <p:ph type="body" orient="vert" idx="20" hasCustomPrompt="1"/>
          </p:nvPr>
        </p:nvSpPr>
        <p:spPr>
          <a:xfrm>
            <a:off x="561083" y="1823748"/>
            <a:ext cx="5534917" cy="4209407"/>
          </a:xfrm>
          <a:prstGeom prst="rect">
            <a:avLst/>
          </a:prstGeom>
        </p:spPr>
        <p:txBody>
          <a:bodyPr vert="horz"/>
          <a:lstStyle/>
          <a:p>
            <a:pPr lvl="0"/>
            <a:r>
              <a:rPr lang="en-GB" noProof="0"/>
              <a:t>Bullet</a:t>
            </a:r>
          </a:p>
          <a:p>
            <a:pPr lvl="1"/>
            <a:r>
              <a:rPr lang="en-GB" noProof="0"/>
              <a:t>Sub-bullet</a:t>
            </a:r>
          </a:p>
          <a:p>
            <a:pPr lvl="2"/>
            <a:r>
              <a:rPr lang="en-GB" noProof="0"/>
              <a:t>Sub-sub-bullet</a:t>
            </a:r>
          </a:p>
          <a:p>
            <a:pPr lvl="3"/>
            <a:r>
              <a:rPr lang="en-GB" noProof="0"/>
              <a:t>Sub-sub-sub-bullet</a:t>
            </a:r>
          </a:p>
        </p:txBody>
      </p:sp>
      <p:cxnSp>
        <p:nvCxnSpPr>
          <p:cNvPr id="71" name="Straight Connector 70">
            <a:extLst>
              <a:ext uri="{FF2B5EF4-FFF2-40B4-BE49-F238E27FC236}">
                <a16:creationId xmlns:a16="http://schemas.microsoft.com/office/drawing/2014/main" id="{689BD75F-CC80-4747-B5CA-D1A5C89AB250}"/>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sp>
        <p:nvSpPr>
          <p:cNvPr id="73" name="Tijdelijke aanduiding voor afbeelding 219">
            <a:extLst>
              <a:ext uri="{FF2B5EF4-FFF2-40B4-BE49-F238E27FC236}">
                <a16:creationId xmlns:a16="http://schemas.microsoft.com/office/drawing/2014/main" id="{8AE55CC6-1AE8-4C57-BFCA-80AA35805895}"/>
              </a:ext>
            </a:extLst>
          </p:cNvPr>
          <p:cNvSpPr>
            <a:spLocks noGrp="1"/>
          </p:cNvSpPr>
          <p:nvPr>
            <p:ph type="pic" sz="quarter" idx="17" hasCustomPrompt="1"/>
          </p:nvPr>
        </p:nvSpPr>
        <p:spPr>
          <a:xfrm>
            <a:off x="6655547" y="0"/>
            <a:ext cx="5536452" cy="6047737"/>
          </a:xfrm>
          <a:custGeom>
            <a:avLst/>
            <a:gdLst>
              <a:gd name="connsiteX0" fmla="*/ 391886 w 5536452"/>
              <a:gd name="connsiteY0" fmla="*/ 0 h 6047737"/>
              <a:gd name="connsiteX1" fmla="*/ 5536452 w 5536452"/>
              <a:gd name="connsiteY1" fmla="*/ 0 h 6047737"/>
              <a:gd name="connsiteX2" fmla="*/ 5536452 w 5536452"/>
              <a:gd name="connsiteY2" fmla="*/ 6047737 h 6047737"/>
              <a:gd name="connsiteX3" fmla="*/ 4826468 w 5536452"/>
              <a:gd name="connsiteY3" fmla="*/ 6047737 h 6047737"/>
              <a:gd name="connsiteX4" fmla="*/ 391886 w 5536452"/>
              <a:gd name="connsiteY4" fmla="*/ 6047737 h 6047737"/>
              <a:gd name="connsiteX5" fmla="*/ 155795 w 5536452"/>
              <a:gd name="connsiteY5" fmla="*/ 6047737 h 6047737"/>
              <a:gd name="connsiteX6" fmla="*/ 0 w 5536452"/>
              <a:gd name="connsiteY6" fmla="*/ 5891942 h 6047737"/>
              <a:gd name="connsiteX7" fmla="*/ 0 w 5536452"/>
              <a:gd name="connsiteY7" fmla="*/ 5499098 h 6047737"/>
              <a:gd name="connsiteX8" fmla="*/ 0 w 5536452"/>
              <a:gd name="connsiteY8" fmla="*/ 704434 h 6047737"/>
              <a:gd name="connsiteX9" fmla="*/ 0 w 5536452"/>
              <a:gd name="connsiteY9" fmla="*/ 0 h 6047737"/>
              <a:gd name="connsiteX10" fmla="*/ 391886 w 5536452"/>
              <a:gd name="connsiteY10" fmla="*/ 0 h 60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36452" h="6047737">
                <a:moveTo>
                  <a:pt x="391886" y="0"/>
                </a:moveTo>
                <a:lnTo>
                  <a:pt x="5536452" y="0"/>
                </a:lnTo>
                <a:lnTo>
                  <a:pt x="5536452" y="6047737"/>
                </a:lnTo>
                <a:lnTo>
                  <a:pt x="4826468" y="6047737"/>
                </a:lnTo>
                <a:lnTo>
                  <a:pt x="391886" y="6047737"/>
                </a:lnTo>
                <a:lnTo>
                  <a:pt x="155795" y="6047737"/>
                </a:lnTo>
                <a:cubicBezTo>
                  <a:pt x="69752" y="6047737"/>
                  <a:pt x="0" y="5977985"/>
                  <a:pt x="0" y="5891942"/>
                </a:cubicBezTo>
                <a:lnTo>
                  <a:pt x="0" y="5499098"/>
                </a:lnTo>
                <a:lnTo>
                  <a:pt x="0" y="704434"/>
                </a:lnTo>
                <a:lnTo>
                  <a:pt x="0" y="0"/>
                </a:lnTo>
                <a:lnTo>
                  <a:pt x="391886" y="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txBody>
          <a:bodyPr wrap="square" bIns="1620000" anchor="ctr">
            <a:noAutofit/>
          </a:bodyPr>
          <a:lstStyle>
            <a:lvl1pPr marL="0" indent="0" algn="ctr">
              <a:lnSpc>
                <a:spcPct val="90000"/>
              </a:lnSpc>
              <a:spcBef>
                <a:spcPts val="0"/>
              </a:spcBef>
              <a:spcAft>
                <a:spcPts val="0"/>
              </a:spcAft>
              <a:buNone/>
              <a:defRPr sz="1400" i="1">
                <a:solidFill>
                  <a:schemeClr val="tx1">
                    <a:lumMod val="50000"/>
                    <a:lumOff val="50000"/>
                  </a:schemeClr>
                </a:solidFill>
              </a:defRPr>
            </a:lvl1pPr>
          </a:lstStyle>
          <a:p>
            <a:r>
              <a:rPr lang="en-GB"/>
              <a:t>Click on the icon below</a:t>
            </a:r>
            <a:br>
              <a:rPr lang="en-GB"/>
            </a:br>
            <a:r>
              <a:rPr lang="en-GB"/>
              <a:t>to insert an image</a:t>
            </a:r>
          </a:p>
        </p:txBody>
      </p:sp>
      <p:sp>
        <p:nvSpPr>
          <p:cNvPr id="2" name="Date Placeholder 1">
            <a:extLst>
              <a:ext uri="{FF2B5EF4-FFF2-40B4-BE49-F238E27FC236}">
                <a16:creationId xmlns:a16="http://schemas.microsoft.com/office/drawing/2014/main" id="{A22CCD53-8125-681E-7C1B-7602FFB845BA}"/>
              </a:ext>
            </a:extLst>
          </p:cNvPr>
          <p:cNvSpPr>
            <a:spLocks noGrp="1"/>
          </p:cNvSpPr>
          <p:nvPr>
            <p:ph type="dt" sz="half" idx="21"/>
          </p:nvPr>
        </p:nvSpPr>
        <p:spPr/>
        <p:txBody>
          <a:bodyPr/>
          <a:lstStyle/>
          <a:p>
            <a:fld id="{3ED97C7B-4823-4878-A087-4EB2FEF83337}" type="datetime3">
              <a:rPr lang="en-US" smtClean="0"/>
              <a:t>1 October 2023</a:t>
            </a:fld>
            <a:endParaRPr lang="en-GB"/>
          </a:p>
        </p:txBody>
      </p:sp>
    </p:spTree>
    <p:extLst>
      <p:ext uri="{BB962C8B-B14F-4D97-AF65-F5344CB8AC3E}">
        <p14:creationId xmlns:p14="http://schemas.microsoft.com/office/powerpoint/2010/main" val="1350773632"/>
      </p:ext>
    </p:extLst>
  </p:cSld>
  <p:clrMapOvr>
    <a:masterClrMapping/>
  </p:clrMapOvr>
  <p:extLst>
    <p:ext uri="{DCECCB84-F9BA-43D5-87BE-67443E8EF086}">
      <p15:sldGuideLst xmlns:p15="http://schemas.microsoft.com/office/powerpoint/2012/main">
        <p15:guide id="1" pos="5405">
          <p15:clr>
            <a:srgbClr val="FBAE40"/>
          </p15:clr>
        </p15:guide>
        <p15:guide id="2" orient="horz" pos="150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 IMAGE [XL]">
    <p:spTree>
      <p:nvGrpSpPr>
        <p:cNvPr id="1" name=""/>
        <p:cNvGrpSpPr/>
        <p:nvPr/>
      </p:nvGrpSpPr>
      <p:grpSpPr>
        <a:xfrm>
          <a:off x="0" y="0"/>
          <a:ext cx="0" cy="0"/>
          <a:chOff x="0" y="0"/>
          <a:chExt cx="0" cy="0"/>
        </a:xfrm>
      </p:grpSpPr>
      <p:sp>
        <p:nvSpPr>
          <p:cNvPr id="74" name="Tijdelijke aanduiding voor afbeelding 302">
            <a:extLst>
              <a:ext uri="{FF2B5EF4-FFF2-40B4-BE49-F238E27FC236}">
                <a16:creationId xmlns:a16="http://schemas.microsoft.com/office/drawing/2014/main" id="{E73AA50A-3D3C-4B6E-B7BE-3C093C89AED1}"/>
              </a:ext>
            </a:extLst>
          </p:cNvPr>
          <p:cNvSpPr>
            <a:spLocks noGrp="1"/>
          </p:cNvSpPr>
          <p:nvPr>
            <p:ph type="pic" sz="quarter" idx="21" hasCustomPrompt="1"/>
          </p:nvPr>
        </p:nvSpPr>
        <p:spPr>
          <a:xfrm>
            <a:off x="0" y="1"/>
            <a:ext cx="12192000" cy="34290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p:spPr>
        <p:txBody>
          <a:bodyPr wrap="square" bIns="1620000" anchor="ctr">
            <a:noAutofit/>
          </a:bodyPr>
          <a:lstStyle>
            <a:lvl1pPr marL="0" indent="0" algn="ctr">
              <a:lnSpc>
                <a:spcPct val="90000"/>
              </a:lnSpc>
              <a:spcBef>
                <a:spcPts val="0"/>
              </a:spcBef>
              <a:spcAft>
                <a:spcPts val="0"/>
              </a:spcAft>
              <a:buNone/>
              <a:defRPr sz="1400" i="1">
                <a:solidFill>
                  <a:schemeClr val="tx1">
                    <a:lumMod val="50000"/>
                    <a:lumOff val="50000"/>
                  </a:schemeClr>
                </a:solidFill>
              </a:defRPr>
            </a:lvl1pPr>
          </a:lstStyle>
          <a:p>
            <a:r>
              <a:rPr lang="en-GB"/>
              <a:t>Click on the icon below</a:t>
            </a:r>
            <a:br>
              <a:rPr lang="en-GB"/>
            </a:br>
            <a:r>
              <a:rPr lang="en-GB"/>
              <a:t>to insert an image</a:t>
            </a:r>
          </a:p>
        </p:txBody>
      </p:sp>
      <p:sp>
        <p:nvSpPr>
          <p:cNvPr id="7" name="Titel 6">
            <a:extLst>
              <a:ext uri="{FF2B5EF4-FFF2-40B4-BE49-F238E27FC236}">
                <a16:creationId xmlns:a16="http://schemas.microsoft.com/office/drawing/2014/main" id="{B6A7924D-A3FF-4DF2-8475-7B5970ED4BAF}"/>
              </a:ext>
            </a:extLst>
          </p:cNvPr>
          <p:cNvSpPr>
            <a:spLocks noGrp="1"/>
          </p:cNvSpPr>
          <p:nvPr>
            <p:ph type="title" hasCustomPrompt="1"/>
          </p:nvPr>
        </p:nvSpPr>
        <p:spPr>
          <a:xfrm>
            <a:off x="563166" y="3826335"/>
            <a:ext cx="4098481" cy="1767639"/>
          </a:xfrm>
        </p:spPr>
        <p:txBody>
          <a:bodyPr/>
          <a:lstStyle>
            <a:lvl1pPr>
              <a:defRPr/>
            </a:lvl1pPr>
          </a:lstStyle>
          <a:p>
            <a:r>
              <a:rPr lang="en-GB" noProof="0"/>
              <a:t>Add your title here</a:t>
            </a:r>
            <a:endParaRPr lang="en-GB"/>
          </a:p>
        </p:txBody>
      </p:sp>
      <p:sp>
        <p:nvSpPr>
          <p:cNvPr id="68" name="Tijdelijke aanduiding voor verticale tekst 2">
            <a:extLst>
              <a:ext uri="{FF2B5EF4-FFF2-40B4-BE49-F238E27FC236}">
                <a16:creationId xmlns:a16="http://schemas.microsoft.com/office/drawing/2014/main" id="{E959BAF7-8409-4801-8BCB-85D36C0994EA}"/>
              </a:ext>
            </a:extLst>
          </p:cNvPr>
          <p:cNvSpPr>
            <a:spLocks noGrp="1"/>
          </p:cNvSpPr>
          <p:nvPr>
            <p:ph type="body" orient="vert" idx="20" hasCustomPrompt="1"/>
          </p:nvPr>
        </p:nvSpPr>
        <p:spPr>
          <a:xfrm>
            <a:off x="6096000" y="3845859"/>
            <a:ext cx="5532834" cy="2187295"/>
          </a:xfrm>
          <a:prstGeom prst="rect">
            <a:avLst/>
          </a:prstGeom>
        </p:spPr>
        <p:txBody>
          <a:bodyPr vert="horz"/>
          <a:lstStyle/>
          <a:p>
            <a:pPr lvl="0"/>
            <a:r>
              <a:rPr lang="en-GB" noProof="0"/>
              <a:t>Bullet</a:t>
            </a:r>
          </a:p>
          <a:p>
            <a:pPr lvl="1"/>
            <a:r>
              <a:rPr lang="en-GB" noProof="0"/>
              <a:t>Sub-bullet</a:t>
            </a:r>
          </a:p>
          <a:p>
            <a:pPr lvl="2"/>
            <a:r>
              <a:rPr lang="en-GB" noProof="0"/>
              <a:t>Sub-sub-bullet</a:t>
            </a:r>
          </a:p>
          <a:p>
            <a:pPr lvl="3"/>
            <a:r>
              <a:rPr lang="en-GB" noProof="0"/>
              <a:t>Sub-sub-sub-bullet</a:t>
            </a:r>
          </a:p>
        </p:txBody>
      </p:sp>
      <p:cxnSp>
        <p:nvCxnSpPr>
          <p:cNvPr id="71" name="Straight Connector 70">
            <a:extLst>
              <a:ext uri="{FF2B5EF4-FFF2-40B4-BE49-F238E27FC236}">
                <a16:creationId xmlns:a16="http://schemas.microsoft.com/office/drawing/2014/main" id="{689BD75F-CC80-4747-B5CA-D1A5C89AB250}"/>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0C5BBC27-21DA-2159-FB1D-644BB60832AC}"/>
              </a:ext>
            </a:extLst>
          </p:cNvPr>
          <p:cNvSpPr>
            <a:spLocks noGrp="1"/>
          </p:cNvSpPr>
          <p:nvPr>
            <p:ph type="dt" sz="half" idx="22"/>
          </p:nvPr>
        </p:nvSpPr>
        <p:spPr/>
        <p:txBody>
          <a:bodyPr/>
          <a:lstStyle/>
          <a:p>
            <a:fld id="{9EE3DDD2-26E4-49E6-9F1A-B54F1CF58999}" type="datetime3">
              <a:rPr lang="en-US" smtClean="0"/>
              <a:t>1 October 2023</a:t>
            </a:fld>
            <a:endParaRPr lang="en-GB"/>
          </a:p>
        </p:txBody>
      </p:sp>
    </p:spTree>
    <p:extLst>
      <p:ext uri="{BB962C8B-B14F-4D97-AF65-F5344CB8AC3E}">
        <p14:creationId xmlns:p14="http://schemas.microsoft.com/office/powerpoint/2010/main" val="144831386"/>
      </p:ext>
    </p:extLst>
  </p:cSld>
  <p:clrMapOvr>
    <a:masterClrMapping/>
  </p:clrMapOvr>
  <p:extLst>
    <p:ext uri="{DCECCB84-F9BA-43D5-87BE-67443E8EF086}">
      <p15:sldGuideLst xmlns:p15="http://schemas.microsoft.com/office/powerpoint/2012/main">
        <p15:guide id="1" pos="5405">
          <p15:clr>
            <a:srgbClr val="FBAE40"/>
          </p15:clr>
        </p15:guide>
        <p15:guide id="2" orient="horz" pos="150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ACT SLIDE">
    <p:spTree>
      <p:nvGrpSpPr>
        <p:cNvPr id="1" name=""/>
        <p:cNvGrpSpPr/>
        <p:nvPr/>
      </p:nvGrpSpPr>
      <p:grpSpPr>
        <a:xfrm>
          <a:off x="0" y="0"/>
          <a:ext cx="0" cy="0"/>
          <a:chOff x="0" y="0"/>
          <a:chExt cx="0" cy="0"/>
        </a:xfrm>
      </p:grpSpPr>
      <p:sp>
        <p:nvSpPr>
          <p:cNvPr id="9" name="BACKGROUND GRADIENT">
            <a:extLst>
              <a:ext uri="{FF2B5EF4-FFF2-40B4-BE49-F238E27FC236}">
                <a16:creationId xmlns:a16="http://schemas.microsoft.com/office/drawing/2014/main" id="{7607B4EB-1AD8-4D58-9A26-4FB209DD5373}"/>
              </a:ext>
            </a:extLst>
          </p:cNvPr>
          <p:cNvSpPr>
            <a:spLocks/>
          </p:cNvSpPr>
          <p:nvPr userDrawn="1"/>
        </p:nvSpPr>
        <p:spPr>
          <a:xfrm>
            <a:off x="1" y="0"/>
            <a:ext cx="3939870" cy="6858000"/>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6" name="Rechte verbindingslijn 5">
            <a:extLst>
              <a:ext uri="{FF2B5EF4-FFF2-40B4-BE49-F238E27FC236}">
                <a16:creationId xmlns:a16="http://schemas.microsoft.com/office/drawing/2014/main" id="{489508F6-12DF-4426-AFED-EBB261908087}"/>
              </a:ext>
            </a:extLst>
          </p:cNvPr>
          <p:cNvCxnSpPr>
            <a:cxnSpLocks/>
          </p:cNvCxnSpPr>
          <p:nvPr userDrawn="1"/>
        </p:nvCxnSpPr>
        <p:spPr>
          <a:xfrm>
            <a:off x="5361506" y="2984500"/>
            <a:ext cx="3618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6" name="Tijdelijke aanduiding voor afbeelding 195">
            <a:extLst>
              <a:ext uri="{FF2B5EF4-FFF2-40B4-BE49-F238E27FC236}">
                <a16:creationId xmlns:a16="http://schemas.microsoft.com/office/drawing/2014/main" id="{695A52DC-7997-4CC8-A93B-EF524B1E16E3}"/>
              </a:ext>
            </a:extLst>
          </p:cNvPr>
          <p:cNvSpPr>
            <a:spLocks noGrp="1"/>
          </p:cNvSpPr>
          <p:nvPr>
            <p:ph type="pic" sz="quarter" idx="17" hasCustomPrompt="1"/>
          </p:nvPr>
        </p:nvSpPr>
        <p:spPr>
          <a:xfrm>
            <a:off x="1053820" y="1279213"/>
            <a:ext cx="3593091" cy="4303589"/>
          </a:xfrm>
          <a:prstGeom prst="roundRect">
            <a:avLst>
              <a:gd name="adj" fmla="val 3033"/>
            </a:avLst>
          </a:prstGeom>
          <a:solidFill>
            <a:schemeClr val="bg1">
              <a:lumMod val="95000"/>
            </a:schemeClr>
          </a:solidFill>
          <a:ln>
            <a:noFill/>
          </a:ln>
        </p:spPr>
        <p:txBody>
          <a:bodyPr wrap="square" bIns="1620000" anchor="ctr">
            <a:noAutofit/>
          </a:bodyPr>
          <a:lstStyle>
            <a:lvl1pPr marL="0" indent="0" algn="ctr">
              <a:lnSpc>
                <a:spcPct val="90000"/>
              </a:lnSpc>
              <a:spcBef>
                <a:spcPts val="0"/>
              </a:spcBef>
              <a:spcAft>
                <a:spcPts val="0"/>
              </a:spcAft>
              <a:buNone/>
              <a:defRPr sz="1400" i="1">
                <a:solidFill>
                  <a:schemeClr val="tx1">
                    <a:lumMod val="50000"/>
                    <a:lumOff val="50000"/>
                  </a:schemeClr>
                </a:solidFill>
              </a:defRPr>
            </a:lvl1pPr>
          </a:lstStyle>
          <a:p>
            <a:r>
              <a:rPr lang="en-GB"/>
              <a:t>Click on the icon below</a:t>
            </a:r>
            <a:br>
              <a:rPr lang="en-GB"/>
            </a:br>
            <a:r>
              <a:rPr lang="en-GB"/>
              <a:t>to insert an image</a:t>
            </a:r>
          </a:p>
        </p:txBody>
      </p:sp>
      <p:cxnSp>
        <p:nvCxnSpPr>
          <p:cNvPr id="84" name="Straight Connector 83">
            <a:extLst>
              <a:ext uri="{FF2B5EF4-FFF2-40B4-BE49-F238E27FC236}">
                <a16:creationId xmlns:a16="http://schemas.microsoft.com/office/drawing/2014/main" id="{6588D5B2-275B-473A-8FAA-7E024BFC3C88}"/>
              </a:ext>
            </a:extLst>
          </p:cNvPr>
          <p:cNvCxnSpPr>
            <a:cxnSpLocks/>
          </p:cNvCxnSpPr>
          <p:nvPr userDrawn="1"/>
        </p:nvCxnSpPr>
        <p:spPr>
          <a:xfrm>
            <a:off x="4646911" y="6453188"/>
            <a:ext cx="6994227" cy="0"/>
          </a:xfrm>
          <a:prstGeom prst="line">
            <a:avLst/>
          </a:prstGeom>
        </p:spPr>
        <p:style>
          <a:lnRef idx="1">
            <a:schemeClr val="dk1"/>
          </a:lnRef>
          <a:fillRef idx="0">
            <a:schemeClr val="dk1"/>
          </a:fillRef>
          <a:effectRef idx="0">
            <a:schemeClr val="dk1"/>
          </a:effectRef>
          <a:fontRef idx="minor">
            <a:schemeClr val="tx1"/>
          </a:fontRef>
        </p:style>
      </p:cxnSp>
      <p:sp>
        <p:nvSpPr>
          <p:cNvPr id="2" name="Name" descr="{&quot;templafy&quot;:{&quot;id&quot;:&quot;ccd421d3-7b4d-4309-a88b-4c6f78323167&quot;}}">
            <a:extLst>
              <a:ext uri="{FF2B5EF4-FFF2-40B4-BE49-F238E27FC236}">
                <a16:creationId xmlns:a16="http://schemas.microsoft.com/office/drawing/2014/main" id="{3B46EF4B-C4B7-4E2A-F1AB-5ED1361C0F05}"/>
              </a:ext>
            </a:extLst>
          </p:cNvPr>
          <p:cNvSpPr/>
          <p:nvPr userDrawn="1"/>
        </p:nvSpPr>
        <p:spPr>
          <a:xfrm>
            <a:off x="5273893" y="2636724"/>
            <a:ext cx="3593090" cy="2781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lang="de-DE" sz="1400" b="1">
                <a:solidFill>
                  <a:schemeClr val="tx1"/>
                </a:solidFill>
                <a:latin typeface="+mj-lt"/>
              </a:rPr>
              <a:t>Brian Bønk Rueløkke</a:t>
            </a:r>
          </a:p>
        </p:txBody>
      </p:sp>
      <p:sp>
        <p:nvSpPr>
          <p:cNvPr id="14" name="Email" descr="{&quot;templafy&quot;:{&quot;id&quot;:&quot;3816b229-cf9e-4417-927a-dc1745feb6b9&quot;}}">
            <a:extLst>
              <a:ext uri="{FF2B5EF4-FFF2-40B4-BE49-F238E27FC236}">
                <a16:creationId xmlns:a16="http://schemas.microsoft.com/office/drawing/2014/main" id="{95177D0C-2C43-499C-6770-B417E80B3C1B}"/>
              </a:ext>
            </a:extLst>
          </p:cNvPr>
          <p:cNvSpPr/>
          <p:nvPr userDrawn="1"/>
        </p:nvSpPr>
        <p:spPr>
          <a:xfrm>
            <a:off x="5273098" y="3110295"/>
            <a:ext cx="3593090" cy="207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lang="de-DE" sz="1200" b="0">
                <a:solidFill>
                  <a:schemeClr val="tx1"/>
                </a:solidFill>
                <a:latin typeface="+mn-lt"/>
              </a:rPr>
              <a:t>brian.boenk@fellowmind.dk</a:t>
            </a:r>
          </a:p>
        </p:txBody>
      </p:sp>
      <p:sp>
        <p:nvSpPr>
          <p:cNvPr id="15" name="Phone" descr="{&quot;templafy&quot;:{&quot;id&quot;:&quot;b3673bc1-8684-4de6-a301-1e36313fb44e&quot;}}">
            <a:extLst>
              <a:ext uri="{FF2B5EF4-FFF2-40B4-BE49-F238E27FC236}">
                <a16:creationId xmlns:a16="http://schemas.microsoft.com/office/drawing/2014/main" id="{CD75DF40-58B2-381D-9941-B0C63FE49DC2}"/>
              </a:ext>
            </a:extLst>
          </p:cNvPr>
          <p:cNvSpPr/>
          <p:nvPr userDrawn="1"/>
        </p:nvSpPr>
        <p:spPr>
          <a:xfrm>
            <a:off x="5273100" y="3346039"/>
            <a:ext cx="3593090" cy="207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endParaRPr lang="de-DE" sz="1200" b="0">
              <a:solidFill>
                <a:schemeClr val="tx1"/>
              </a:solidFill>
              <a:latin typeface="+mn-lt"/>
            </a:endParaRPr>
          </a:p>
        </p:txBody>
      </p:sp>
      <p:sp>
        <p:nvSpPr>
          <p:cNvPr id="16" name="Company" descr="{&quot;templafy&quot;:{&quot;id&quot;:&quot;46d3ca78-7bd9-4ae4-8e41-4ec8887bde3e&quot;}}">
            <a:extLst>
              <a:ext uri="{FF2B5EF4-FFF2-40B4-BE49-F238E27FC236}">
                <a16:creationId xmlns:a16="http://schemas.microsoft.com/office/drawing/2014/main" id="{F30A0C99-4824-1E5A-C96D-0EADC7A9F108}"/>
              </a:ext>
            </a:extLst>
          </p:cNvPr>
          <p:cNvSpPr/>
          <p:nvPr userDrawn="1"/>
        </p:nvSpPr>
        <p:spPr>
          <a:xfrm>
            <a:off x="5273100" y="3584163"/>
            <a:ext cx="3593090" cy="207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r>
              <a:rPr lang="de-DE" sz="1200" b="0">
                <a:solidFill>
                  <a:schemeClr val="tx1"/>
                </a:solidFill>
                <a:latin typeface="+mn-lt"/>
              </a:rPr>
              <a:t>Fellowmind Denmark A/S</a:t>
            </a:r>
          </a:p>
        </p:txBody>
      </p:sp>
      <p:sp>
        <p:nvSpPr>
          <p:cNvPr id="17" name="Linkedin" descr="{&quot;templafy&quot;:{&quot;id&quot;:&quot;6c0dd9f4-7985-4250-8cbc-e04fc4e0c532&quot;}}" hidden="1">
            <a:extLst>
              <a:ext uri="{FF2B5EF4-FFF2-40B4-BE49-F238E27FC236}">
                <a16:creationId xmlns:a16="http://schemas.microsoft.com/office/drawing/2014/main" id="{F04FA9FF-816E-83C2-B3EE-21916A952269}"/>
              </a:ext>
            </a:extLst>
          </p:cNvPr>
          <p:cNvSpPr/>
          <p:nvPr userDrawn="1"/>
        </p:nvSpPr>
        <p:spPr>
          <a:xfrm>
            <a:off x="5273398" y="3832380"/>
            <a:ext cx="3593090" cy="207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endParaRPr lang="de-DE" sz="1200" b="0">
              <a:solidFill>
                <a:schemeClr val="tx1"/>
              </a:solidFill>
              <a:latin typeface="+mn-lt"/>
            </a:endParaRPr>
          </a:p>
        </p:txBody>
      </p:sp>
      <p:pic>
        <p:nvPicPr>
          <p:cNvPr id="559437723" name="Logo" descr="{&quot;templafy&quot;:{&quot;id&quot;:&quot;73a47fcc-aca9-4fce-bbf4-1a23678c1555&quot;}}"/>
          <p:cNvPicPr>
            <a:picLocks noChangeAspect="1"/>
          </p:cNvPicPr>
          <p:nvPr/>
        </p:nvPicPr>
        <p:blipFill>
          <a:blip r:embed="rId2"/>
          <a:stretch>
            <a:fillRect/>
          </a:stretch>
        </p:blipFill>
        <p:spPr>
          <a:xfrm>
            <a:off x="10309012" y="6091554"/>
            <a:ext cx="1328400" cy="213061"/>
          </a:xfrm>
          <a:prstGeom prst="rect">
            <a:avLst/>
          </a:prstGeom>
        </p:spPr>
      </p:pic>
    </p:spTree>
    <p:extLst>
      <p:ext uri="{BB962C8B-B14F-4D97-AF65-F5344CB8AC3E}">
        <p14:creationId xmlns:p14="http://schemas.microsoft.com/office/powerpoint/2010/main" val="40833721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 THREE ICONS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773E9-ABB6-401C-85C0-828945C221DE}"/>
              </a:ext>
            </a:extLst>
          </p:cNvPr>
          <p:cNvSpPr>
            <a:spLocks noGrp="1"/>
          </p:cNvSpPr>
          <p:nvPr>
            <p:ph type="title" hasCustomPrompt="1"/>
          </p:nvPr>
        </p:nvSpPr>
        <p:spPr/>
        <p:txBody>
          <a:bodyPr/>
          <a:lstStyle>
            <a:lvl1pPr>
              <a:defRPr/>
            </a:lvl1pPr>
          </a:lstStyle>
          <a:p>
            <a:r>
              <a:rPr lang="en-GB" noProof="0"/>
              <a:t>Add your title here</a:t>
            </a:r>
            <a:endParaRPr lang="en-FI"/>
          </a:p>
        </p:txBody>
      </p:sp>
      <p:cxnSp>
        <p:nvCxnSpPr>
          <p:cNvPr id="6" name="Straight Connector 5">
            <a:extLst>
              <a:ext uri="{FF2B5EF4-FFF2-40B4-BE49-F238E27FC236}">
                <a16:creationId xmlns:a16="http://schemas.microsoft.com/office/drawing/2014/main" id="{0DC6BA68-E05D-4889-9B96-98238CAC3A72}"/>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sp>
        <p:nvSpPr>
          <p:cNvPr id="7" name="Tijdelijke aanduiding voor afbeelding 195">
            <a:extLst>
              <a:ext uri="{FF2B5EF4-FFF2-40B4-BE49-F238E27FC236}">
                <a16:creationId xmlns:a16="http://schemas.microsoft.com/office/drawing/2014/main" id="{5EFC6448-D362-41B1-B019-0648A5D97CB2}"/>
              </a:ext>
            </a:extLst>
          </p:cNvPr>
          <p:cNvSpPr>
            <a:spLocks noGrp="1"/>
          </p:cNvSpPr>
          <p:nvPr>
            <p:ph type="pic" sz="quarter" idx="17" hasCustomPrompt="1"/>
          </p:nvPr>
        </p:nvSpPr>
        <p:spPr>
          <a:xfrm>
            <a:off x="2614884" y="2323717"/>
            <a:ext cx="1127204" cy="1105283"/>
          </a:xfrm>
          <a:prstGeom prst="rect">
            <a:avLst/>
          </a:prstGeom>
          <a:noFill/>
          <a:ln>
            <a:noFill/>
          </a:ln>
        </p:spPr>
        <p:txBody>
          <a:bodyPr wrap="square"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an image</a:t>
            </a:r>
          </a:p>
        </p:txBody>
      </p:sp>
      <p:sp>
        <p:nvSpPr>
          <p:cNvPr id="8" name="Tijdelijke aanduiding voor afbeelding 195">
            <a:extLst>
              <a:ext uri="{FF2B5EF4-FFF2-40B4-BE49-F238E27FC236}">
                <a16:creationId xmlns:a16="http://schemas.microsoft.com/office/drawing/2014/main" id="{16EFA06C-E7E6-42CE-B78C-2E8C281B9C9C}"/>
              </a:ext>
            </a:extLst>
          </p:cNvPr>
          <p:cNvSpPr>
            <a:spLocks noGrp="1"/>
          </p:cNvSpPr>
          <p:nvPr>
            <p:ph type="pic" sz="quarter" idx="18" hasCustomPrompt="1"/>
          </p:nvPr>
        </p:nvSpPr>
        <p:spPr>
          <a:xfrm>
            <a:off x="5512519" y="2323717"/>
            <a:ext cx="1127204" cy="1105283"/>
          </a:xfrm>
          <a:prstGeom prst="rect">
            <a:avLst/>
          </a:prstGeom>
          <a:noFill/>
          <a:ln>
            <a:noFill/>
          </a:ln>
        </p:spPr>
        <p:txBody>
          <a:bodyPr wrap="square"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an image</a:t>
            </a:r>
          </a:p>
        </p:txBody>
      </p:sp>
      <p:sp>
        <p:nvSpPr>
          <p:cNvPr id="9" name="Tijdelijke aanduiding voor afbeelding 195">
            <a:extLst>
              <a:ext uri="{FF2B5EF4-FFF2-40B4-BE49-F238E27FC236}">
                <a16:creationId xmlns:a16="http://schemas.microsoft.com/office/drawing/2014/main" id="{B3A07CA1-6CD6-4189-B807-00B096E0DDEC}"/>
              </a:ext>
            </a:extLst>
          </p:cNvPr>
          <p:cNvSpPr>
            <a:spLocks noGrp="1"/>
          </p:cNvSpPr>
          <p:nvPr>
            <p:ph type="pic" sz="quarter" idx="19" hasCustomPrompt="1"/>
          </p:nvPr>
        </p:nvSpPr>
        <p:spPr>
          <a:xfrm>
            <a:off x="8466474" y="2323717"/>
            <a:ext cx="1127204" cy="1105283"/>
          </a:xfrm>
          <a:prstGeom prst="rect">
            <a:avLst/>
          </a:prstGeom>
          <a:noFill/>
          <a:ln>
            <a:noFill/>
          </a:ln>
        </p:spPr>
        <p:txBody>
          <a:bodyPr wrap="square"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an image</a:t>
            </a:r>
          </a:p>
        </p:txBody>
      </p:sp>
      <p:sp>
        <p:nvSpPr>
          <p:cNvPr id="10" name="Tijdelijke aanduiding voor verticale tekst 2">
            <a:extLst>
              <a:ext uri="{FF2B5EF4-FFF2-40B4-BE49-F238E27FC236}">
                <a16:creationId xmlns:a16="http://schemas.microsoft.com/office/drawing/2014/main" id="{A2B17304-B029-4E9C-8378-92FFE6F24BD4}"/>
              </a:ext>
            </a:extLst>
          </p:cNvPr>
          <p:cNvSpPr>
            <a:spLocks noGrp="1"/>
          </p:cNvSpPr>
          <p:nvPr>
            <p:ph type="body" orient="vert" idx="38" hasCustomPrompt="1"/>
          </p:nvPr>
        </p:nvSpPr>
        <p:spPr>
          <a:xfrm>
            <a:off x="2014840" y="3674409"/>
            <a:ext cx="2327293" cy="453837"/>
          </a:xfrm>
          <a:prstGeom prst="rect">
            <a:avLst/>
          </a:prstGeom>
        </p:spPr>
        <p:txBody>
          <a:bodyPr vert="horz" wrap="square" anchor="b">
            <a:noAutofit/>
          </a:bodyPr>
          <a:lstStyle>
            <a:lvl1pPr marL="0" indent="0" algn="ctr">
              <a:spcBef>
                <a:spcPts val="0"/>
              </a:spcBef>
              <a:spcAft>
                <a:spcPts val="0"/>
              </a:spcAft>
              <a:buClr>
                <a:schemeClr val="bg1"/>
              </a:buClr>
              <a:buNone/>
              <a:defRPr sz="1400" b="1" cap="none" baseline="0">
                <a:solidFill>
                  <a:schemeClr val="tx1"/>
                </a:solidFill>
                <a:latin typeface="+mj-lt"/>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Title</a:t>
            </a:r>
          </a:p>
        </p:txBody>
      </p:sp>
      <p:sp>
        <p:nvSpPr>
          <p:cNvPr id="11" name="Tijdelijke aanduiding voor verticale tekst 2">
            <a:extLst>
              <a:ext uri="{FF2B5EF4-FFF2-40B4-BE49-F238E27FC236}">
                <a16:creationId xmlns:a16="http://schemas.microsoft.com/office/drawing/2014/main" id="{55D55A82-C402-42A1-AC2D-486923266350}"/>
              </a:ext>
            </a:extLst>
          </p:cNvPr>
          <p:cNvSpPr>
            <a:spLocks noGrp="1"/>
          </p:cNvSpPr>
          <p:nvPr>
            <p:ph type="body" orient="vert" idx="39" hasCustomPrompt="1"/>
          </p:nvPr>
        </p:nvSpPr>
        <p:spPr>
          <a:xfrm>
            <a:off x="2014840" y="4194886"/>
            <a:ext cx="2327293" cy="1381158"/>
          </a:xfrm>
          <a:prstGeom prst="rect">
            <a:avLst/>
          </a:prstGeom>
        </p:spPr>
        <p:txBody>
          <a:bodyPr vert="horz" wrap="square">
            <a:noAutofit/>
          </a:bodyPr>
          <a:lstStyle>
            <a:lvl1pPr marL="0" indent="0" algn="ctr">
              <a:buClr>
                <a:schemeClr val="bg1"/>
              </a:buClr>
              <a:buNone/>
              <a:defRPr sz="1000" b="0" cap="none" baseline="0">
                <a:solidFill>
                  <a:schemeClr val="tx2"/>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Description</a:t>
            </a:r>
          </a:p>
        </p:txBody>
      </p:sp>
      <p:sp>
        <p:nvSpPr>
          <p:cNvPr id="12" name="Tijdelijke aanduiding voor verticale tekst 2">
            <a:extLst>
              <a:ext uri="{FF2B5EF4-FFF2-40B4-BE49-F238E27FC236}">
                <a16:creationId xmlns:a16="http://schemas.microsoft.com/office/drawing/2014/main" id="{6A9DB60E-AC11-40C0-B7CD-AEA91377FDB0}"/>
              </a:ext>
            </a:extLst>
          </p:cNvPr>
          <p:cNvSpPr>
            <a:spLocks noGrp="1"/>
          </p:cNvSpPr>
          <p:nvPr>
            <p:ph type="body" orient="vert" idx="40" hasCustomPrompt="1"/>
          </p:nvPr>
        </p:nvSpPr>
        <p:spPr>
          <a:xfrm>
            <a:off x="4940635" y="3674409"/>
            <a:ext cx="2327293" cy="453837"/>
          </a:xfrm>
          <a:prstGeom prst="rect">
            <a:avLst/>
          </a:prstGeom>
        </p:spPr>
        <p:txBody>
          <a:bodyPr vert="horz" wrap="square" anchor="b">
            <a:noAutofit/>
          </a:bodyPr>
          <a:lstStyle>
            <a:lvl1pPr marL="0" indent="0" algn="ctr">
              <a:spcBef>
                <a:spcPts val="0"/>
              </a:spcBef>
              <a:spcAft>
                <a:spcPts val="0"/>
              </a:spcAft>
              <a:buClr>
                <a:schemeClr val="bg1"/>
              </a:buClr>
              <a:buNone/>
              <a:defRPr sz="1400" b="1" cap="none" baseline="0">
                <a:solidFill>
                  <a:schemeClr val="tx1"/>
                </a:solidFill>
                <a:latin typeface="+mj-lt"/>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Title</a:t>
            </a:r>
          </a:p>
        </p:txBody>
      </p:sp>
      <p:sp>
        <p:nvSpPr>
          <p:cNvPr id="13" name="Tijdelijke aanduiding voor verticale tekst 2">
            <a:extLst>
              <a:ext uri="{FF2B5EF4-FFF2-40B4-BE49-F238E27FC236}">
                <a16:creationId xmlns:a16="http://schemas.microsoft.com/office/drawing/2014/main" id="{D5D84A01-C76C-4798-972B-56022FADC296}"/>
              </a:ext>
            </a:extLst>
          </p:cNvPr>
          <p:cNvSpPr>
            <a:spLocks noGrp="1"/>
          </p:cNvSpPr>
          <p:nvPr>
            <p:ph type="body" orient="vert" idx="41" hasCustomPrompt="1"/>
          </p:nvPr>
        </p:nvSpPr>
        <p:spPr>
          <a:xfrm>
            <a:off x="4940635" y="4194886"/>
            <a:ext cx="2327293" cy="1381158"/>
          </a:xfrm>
          <a:prstGeom prst="rect">
            <a:avLst/>
          </a:prstGeom>
        </p:spPr>
        <p:txBody>
          <a:bodyPr vert="horz" wrap="square">
            <a:noAutofit/>
          </a:bodyPr>
          <a:lstStyle>
            <a:lvl1pPr marL="0" indent="0" algn="ctr">
              <a:buClr>
                <a:schemeClr val="bg1"/>
              </a:buClr>
              <a:buNone/>
              <a:defRPr sz="1000" b="0" cap="none" baseline="0">
                <a:solidFill>
                  <a:schemeClr val="tx2"/>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Description</a:t>
            </a:r>
          </a:p>
        </p:txBody>
      </p:sp>
      <p:sp>
        <p:nvSpPr>
          <p:cNvPr id="14" name="Tijdelijke aanduiding voor verticale tekst 2">
            <a:extLst>
              <a:ext uri="{FF2B5EF4-FFF2-40B4-BE49-F238E27FC236}">
                <a16:creationId xmlns:a16="http://schemas.microsoft.com/office/drawing/2014/main" id="{69CD73EB-BDF6-4379-9738-1CA3C6DB7CEA}"/>
              </a:ext>
            </a:extLst>
          </p:cNvPr>
          <p:cNvSpPr>
            <a:spLocks noGrp="1"/>
          </p:cNvSpPr>
          <p:nvPr>
            <p:ph type="body" orient="vert" idx="42" hasCustomPrompt="1"/>
          </p:nvPr>
        </p:nvSpPr>
        <p:spPr>
          <a:xfrm>
            <a:off x="7866430" y="3674409"/>
            <a:ext cx="2327293" cy="453837"/>
          </a:xfrm>
          <a:prstGeom prst="rect">
            <a:avLst/>
          </a:prstGeom>
        </p:spPr>
        <p:txBody>
          <a:bodyPr vert="horz" wrap="square" anchor="b">
            <a:noAutofit/>
          </a:bodyPr>
          <a:lstStyle>
            <a:lvl1pPr marL="0" indent="0" algn="ctr">
              <a:spcBef>
                <a:spcPts val="0"/>
              </a:spcBef>
              <a:spcAft>
                <a:spcPts val="0"/>
              </a:spcAft>
              <a:buClr>
                <a:schemeClr val="bg1"/>
              </a:buClr>
              <a:buNone/>
              <a:defRPr sz="1400" b="1" cap="none" baseline="0">
                <a:solidFill>
                  <a:schemeClr val="tx1"/>
                </a:solidFill>
                <a:latin typeface="+mj-lt"/>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Title</a:t>
            </a:r>
          </a:p>
        </p:txBody>
      </p:sp>
      <p:sp>
        <p:nvSpPr>
          <p:cNvPr id="15" name="Tijdelijke aanduiding voor verticale tekst 2">
            <a:extLst>
              <a:ext uri="{FF2B5EF4-FFF2-40B4-BE49-F238E27FC236}">
                <a16:creationId xmlns:a16="http://schemas.microsoft.com/office/drawing/2014/main" id="{A7EE9AC1-2060-47C4-BAE0-56A042E60242}"/>
              </a:ext>
            </a:extLst>
          </p:cNvPr>
          <p:cNvSpPr>
            <a:spLocks noGrp="1"/>
          </p:cNvSpPr>
          <p:nvPr>
            <p:ph type="body" orient="vert" idx="43" hasCustomPrompt="1"/>
          </p:nvPr>
        </p:nvSpPr>
        <p:spPr>
          <a:xfrm>
            <a:off x="7866430" y="4194886"/>
            <a:ext cx="2327293" cy="1381158"/>
          </a:xfrm>
          <a:prstGeom prst="rect">
            <a:avLst/>
          </a:prstGeom>
        </p:spPr>
        <p:txBody>
          <a:bodyPr vert="horz" wrap="square">
            <a:noAutofit/>
          </a:bodyPr>
          <a:lstStyle>
            <a:lvl1pPr marL="0" indent="0" algn="ctr">
              <a:buClr>
                <a:schemeClr val="bg1"/>
              </a:buClr>
              <a:buNone/>
              <a:defRPr sz="1000" b="0" cap="none" baseline="0">
                <a:solidFill>
                  <a:schemeClr val="tx2"/>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Description</a:t>
            </a:r>
          </a:p>
        </p:txBody>
      </p:sp>
      <p:sp>
        <p:nvSpPr>
          <p:cNvPr id="3" name="Date Placeholder 2">
            <a:extLst>
              <a:ext uri="{FF2B5EF4-FFF2-40B4-BE49-F238E27FC236}">
                <a16:creationId xmlns:a16="http://schemas.microsoft.com/office/drawing/2014/main" id="{152990AE-39CA-9111-3A90-B830C9E336EA}"/>
              </a:ext>
            </a:extLst>
          </p:cNvPr>
          <p:cNvSpPr>
            <a:spLocks noGrp="1"/>
          </p:cNvSpPr>
          <p:nvPr>
            <p:ph type="dt" sz="half" idx="44"/>
          </p:nvPr>
        </p:nvSpPr>
        <p:spPr/>
        <p:txBody>
          <a:bodyPr/>
          <a:lstStyle/>
          <a:p>
            <a:fld id="{FE6B4694-629B-4F40-83B2-18B648D5DE1C}" type="datetime3">
              <a:rPr lang="en-US" smtClean="0"/>
              <a:t>1 October 2023</a:t>
            </a:fld>
            <a:endParaRPr lang="en-GB"/>
          </a:p>
        </p:txBody>
      </p:sp>
    </p:spTree>
    <p:extLst>
      <p:ext uri="{BB962C8B-B14F-4D97-AF65-F5344CB8AC3E}">
        <p14:creationId xmlns:p14="http://schemas.microsoft.com/office/powerpoint/2010/main" val="23801832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ENT SLIDE - PLAIN WHI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10837A-9D14-4D51-8D08-4B1245EA1B98}"/>
              </a:ext>
            </a:extLst>
          </p:cNvPr>
          <p:cNvSpPr>
            <a:spLocks noGrp="1"/>
          </p:cNvSpPr>
          <p:nvPr>
            <p:ph sz="quarter" idx="10" hasCustomPrompt="1"/>
          </p:nvPr>
        </p:nvSpPr>
        <p:spPr>
          <a:xfrm>
            <a:off x="550863" y="549275"/>
            <a:ext cx="11090276" cy="5759450"/>
          </a:xfrm>
        </p:spPr>
        <p:txBody>
          <a:bodyPr/>
          <a:lstStyle>
            <a:lvl1pPr marL="0" indent="0">
              <a:buNone/>
              <a:defRPr/>
            </a:lvl1pPr>
          </a:lstStyle>
          <a:p>
            <a:pPr lvl="0"/>
            <a:r>
              <a:rPr lang="en-US"/>
              <a:t> </a:t>
            </a:r>
            <a:endParaRPr lang="en-FI"/>
          </a:p>
        </p:txBody>
      </p:sp>
      <p:sp>
        <p:nvSpPr>
          <p:cNvPr id="2" name="Date Placeholder 1">
            <a:extLst>
              <a:ext uri="{FF2B5EF4-FFF2-40B4-BE49-F238E27FC236}">
                <a16:creationId xmlns:a16="http://schemas.microsoft.com/office/drawing/2014/main" id="{EDAA365A-4A0E-ED79-13B2-8973CBDBA7EB}"/>
              </a:ext>
            </a:extLst>
          </p:cNvPr>
          <p:cNvSpPr>
            <a:spLocks noGrp="1"/>
          </p:cNvSpPr>
          <p:nvPr>
            <p:ph type="dt" sz="half" idx="11"/>
          </p:nvPr>
        </p:nvSpPr>
        <p:spPr/>
        <p:txBody>
          <a:bodyPr/>
          <a:lstStyle/>
          <a:p>
            <a:fld id="{2E89304C-3D9F-4AD1-B61B-6EFE05E8F445}" type="datetime3">
              <a:rPr lang="en-US" smtClean="0"/>
              <a:t>1 October 2023</a:t>
            </a:fld>
            <a:endParaRPr lang="en-GB"/>
          </a:p>
        </p:txBody>
      </p:sp>
    </p:spTree>
    <p:extLst>
      <p:ext uri="{BB962C8B-B14F-4D97-AF65-F5344CB8AC3E}">
        <p14:creationId xmlns:p14="http://schemas.microsoft.com/office/powerpoint/2010/main" val="34741667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NTENT SLIDE - PLAIN LIGHT GREY">
    <p:bg>
      <p:bgPr>
        <a:solidFill>
          <a:srgbClr val="F8F8F8"/>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10837A-9D14-4D51-8D08-4B1245EA1B98}"/>
              </a:ext>
            </a:extLst>
          </p:cNvPr>
          <p:cNvSpPr>
            <a:spLocks noGrp="1"/>
          </p:cNvSpPr>
          <p:nvPr>
            <p:ph sz="quarter" idx="10" hasCustomPrompt="1"/>
          </p:nvPr>
        </p:nvSpPr>
        <p:spPr>
          <a:xfrm>
            <a:off x="550863" y="549275"/>
            <a:ext cx="11090276" cy="5759450"/>
          </a:xfrm>
        </p:spPr>
        <p:txBody>
          <a:bodyPr/>
          <a:lstStyle>
            <a:lvl1pPr marL="0" indent="0">
              <a:buNone/>
              <a:defRPr/>
            </a:lvl1pPr>
          </a:lstStyle>
          <a:p>
            <a:pPr lvl="0"/>
            <a:r>
              <a:rPr lang="en-US"/>
              <a:t> </a:t>
            </a:r>
            <a:endParaRPr lang="en-FI"/>
          </a:p>
        </p:txBody>
      </p:sp>
    </p:spTree>
    <p:extLst>
      <p:ext uri="{BB962C8B-B14F-4D97-AF65-F5344CB8AC3E}">
        <p14:creationId xmlns:p14="http://schemas.microsoft.com/office/powerpoint/2010/main" val="24157124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LIDE - PLAIN DARK">
    <p:bg>
      <p:bgPr>
        <a:solidFill>
          <a:srgbClr val="1F1F1F"/>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10837A-9D14-4D51-8D08-4B1245EA1B98}"/>
              </a:ext>
            </a:extLst>
          </p:cNvPr>
          <p:cNvSpPr>
            <a:spLocks noGrp="1"/>
          </p:cNvSpPr>
          <p:nvPr>
            <p:ph sz="quarter" idx="10" hasCustomPrompt="1"/>
          </p:nvPr>
        </p:nvSpPr>
        <p:spPr>
          <a:xfrm>
            <a:off x="550863" y="549275"/>
            <a:ext cx="11090276" cy="5759450"/>
          </a:xfrm>
        </p:spPr>
        <p:txBody>
          <a:bodyPr/>
          <a:lstStyle>
            <a:lvl1pPr marL="0" indent="0">
              <a:buNone/>
              <a:defRPr/>
            </a:lvl1pPr>
          </a:lstStyle>
          <a:p>
            <a:pPr lvl="0"/>
            <a:r>
              <a:rPr lang="en-US"/>
              <a:t> </a:t>
            </a:r>
            <a:endParaRPr lang="en-FI"/>
          </a:p>
        </p:txBody>
      </p:sp>
    </p:spTree>
    <p:extLst>
      <p:ext uri="{BB962C8B-B14F-4D97-AF65-F5344CB8AC3E}">
        <p14:creationId xmlns:p14="http://schemas.microsoft.com/office/powerpoint/2010/main" val="33145124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EXT + CONTENT - GRADIENT">
    <p:spTree>
      <p:nvGrpSpPr>
        <p:cNvPr id="1" name=""/>
        <p:cNvGrpSpPr/>
        <p:nvPr/>
      </p:nvGrpSpPr>
      <p:grpSpPr>
        <a:xfrm>
          <a:off x="0" y="0"/>
          <a:ext cx="0" cy="0"/>
          <a:chOff x="0" y="0"/>
          <a:chExt cx="0" cy="0"/>
        </a:xfrm>
      </p:grpSpPr>
      <p:sp>
        <p:nvSpPr>
          <p:cNvPr id="9" name="BACKGROUND GRADIENT">
            <a:extLst>
              <a:ext uri="{FF2B5EF4-FFF2-40B4-BE49-F238E27FC236}">
                <a16:creationId xmlns:a16="http://schemas.microsoft.com/office/drawing/2014/main" id="{3BDDC333-021F-44C2-A35D-B83104B214EC}"/>
              </a:ext>
            </a:extLst>
          </p:cNvPr>
          <p:cNvSpPr>
            <a:spLocks/>
          </p:cNvSpPr>
          <p:nvPr userDrawn="1"/>
        </p:nvSpPr>
        <p:spPr>
          <a:xfrm>
            <a:off x="0" y="0"/>
            <a:ext cx="12192000" cy="6858000"/>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Vrije vorm: vorm 84">
            <a:extLst>
              <a:ext uri="{FF2B5EF4-FFF2-40B4-BE49-F238E27FC236}">
                <a16:creationId xmlns:a16="http://schemas.microsoft.com/office/drawing/2014/main" id="{D1E1E41E-9D7D-4DC6-BCBF-32C1972D96CE}"/>
              </a:ext>
            </a:extLst>
          </p:cNvPr>
          <p:cNvSpPr>
            <a:spLocks/>
          </p:cNvSpPr>
          <p:nvPr userDrawn="1"/>
        </p:nvSpPr>
        <p:spPr>
          <a:xfrm>
            <a:off x="6636218" y="0"/>
            <a:ext cx="5555781" cy="6522745"/>
          </a:xfrm>
          <a:custGeom>
            <a:avLst/>
            <a:gdLst>
              <a:gd name="connsiteX0" fmla="*/ 188491 w 5555781"/>
              <a:gd name="connsiteY0" fmla="*/ 0 h 6522745"/>
              <a:gd name="connsiteX1" fmla="*/ 5555781 w 5555781"/>
              <a:gd name="connsiteY1" fmla="*/ 0 h 6522745"/>
              <a:gd name="connsiteX2" fmla="*/ 5555781 w 5555781"/>
              <a:gd name="connsiteY2" fmla="*/ 6522745 h 6522745"/>
              <a:gd name="connsiteX3" fmla="*/ 849117 w 5555781"/>
              <a:gd name="connsiteY3" fmla="*/ 6522745 h 6522745"/>
              <a:gd name="connsiteX4" fmla="*/ 188491 w 5555781"/>
              <a:gd name="connsiteY4" fmla="*/ 6522745 h 6522745"/>
              <a:gd name="connsiteX5" fmla="*/ 0 w 5555781"/>
              <a:gd name="connsiteY5" fmla="*/ 6335999 h 6522745"/>
              <a:gd name="connsiteX6" fmla="*/ 0 w 5555781"/>
              <a:gd name="connsiteY6" fmla="*/ 465772 h 6522745"/>
              <a:gd name="connsiteX7" fmla="*/ 0 w 5555781"/>
              <a:gd name="connsiteY7" fmla="*/ 186747 h 6522745"/>
              <a:gd name="connsiteX8" fmla="*/ 0 w 5555781"/>
              <a:gd name="connsiteY8" fmla="*/ 1 h 6522745"/>
              <a:gd name="connsiteX9" fmla="*/ 188483 w 5555781"/>
              <a:gd name="connsiteY9" fmla="*/ 1 h 65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55781" h="6522745">
                <a:moveTo>
                  <a:pt x="188491" y="0"/>
                </a:moveTo>
                <a:lnTo>
                  <a:pt x="5555781" y="0"/>
                </a:lnTo>
                <a:lnTo>
                  <a:pt x="5555781" y="6522745"/>
                </a:lnTo>
                <a:lnTo>
                  <a:pt x="849117" y="6522745"/>
                </a:lnTo>
                <a:lnTo>
                  <a:pt x="188491" y="6522745"/>
                </a:lnTo>
                <a:cubicBezTo>
                  <a:pt x="84391" y="6522745"/>
                  <a:pt x="0" y="6439136"/>
                  <a:pt x="0" y="6335999"/>
                </a:cubicBezTo>
                <a:lnTo>
                  <a:pt x="0" y="465772"/>
                </a:lnTo>
                <a:lnTo>
                  <a:pt x="0" y="186747"/>
                </a:lnTo>
                <a:lnTo>
                  <a:pt x="0" y="1"/>
                </a:lnTo>
                <a:lnTo>
                  <a:pt x="188483"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noProof="0"/>
          </a:p>
        </p:txBody>
      </p:sp>
      <p:sp>
        <p:nvSpPr>
          <p:cNvPr id="82" name="Titel 6">
            <a:extLst>
              <a:ext uri="{FF2B5EF4-FFF2-40B4-BE49-F238E27FC236}">
                <a16:creationId xmlns:a16="http://schemas.microsoft.com/office/drawing/2014/main" id="{9EB65297-B119-476F-9B30-27FB0A3651B6}"/>
              </a:ext>
            </a:extLst>
          </p:cNvPr>
          <p:cNvSpPr>
            <a:spLocks noGrp="1"/>
          </p:cNvSpPr>
          <p:nvPr>
            <p:ph type="title" hasCustomPrompt="1"/>
          </p:nvPr>
        </p:nvSpPr>
        <p:spPr>
          <a:xfrm>
            <a:off x="551474" y="1003524"/>
            <a:ext cx="5533623" cy="920526"/>
          </a:xfrm>
        </p:spPr>
        <p:txBody>
          <a:bodyPr/>
          <a:lstStyle>
            <a:lvl1pPr>
              <a:defRPr>
                <a:solidFill>
                  <a:schemeClr val="bg1"/>
                </a:solidFill>
              </a:defRPr>
            </a:lvl1pPr>
          </a:lstStyle>
          <a:p>
            <a:r>
              <a:rPr lang="en-GB" noProof="0"/>
              <a:t>Add your </a:t>
            </a:r>
            <a:br>
              <a:rPr lang="en-GB" noProof="0"/>
            </a:br>
            <a:r>
              <a:rPr lang="en-GB" noProof="0"/>
              <a:t>title here</a:t>
            </a:r>
            <a:endParaRPr lang="en-GB"/>
          </a:p>
        </p:txBody>
      </p:sp>
      <p:sp>
        <p:nvSpPr>
          <p:cNvPr id="83" name="Tijdelijke aanduiding voor verticale tekst 2">
            <a:extLst>
              <a:ext uri="{FF2B5EF4-FFF2-40B4-BE49-F238E27FC236}">
                <a16:creationId xmlns:a16="http://schemas.microsoft.com/office/drawing/2014/main" id="{11C739E6-A175-4C77-A0D4-BB8A1223EFB9}"/>
              </a:ext>
            </a:extLst>
          </p:cNvPr>
          <p:cNvSpPr>
            <a:spLocks noGrp="1"/>
          </p:cNvSpPr>
          <p:nvPr>
            <p:ph type="body" orient="vert" idx="13" hasCustomPrompt="1"/>
          </p:nvPr>
        </p:nvSpPr>
        <p:spPr>
          <a:xfrm>
            <a:off x="550863" y="2248339"/>
            <a:ext cx="5545138" cy="3786290"/>
          </a:xfrm>
          <a:prstGeom prst="rect">
            <a:avLst/>
          </a:prstGeom>
        </p:spPr>
        <p:txBody>
          <a:bodyPr vert="horz"/>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Bullet</a:t>
            </a:r>
          </a:p>
          <a:p>
            <a:pPr lvl="1"/>
            <a:r>
              <a:rPr lang="en-GB" noProof="0"/>
              <a:t>Sub-bullet</a:t>
            </a:r>
          </a:p>
          <a:p>
            <a:pPr lvl="2"/>
            <a:r>
              <a:rPr lang="en-GB" noProof="0"/>
              <a:t>Sub-sub-bullet</a:t>
            </a:r>
          </a:p>
          <a:p>
            <a:pPr lvl="3"/>
            <a:r>
              <a:rPr lang="en-GB" noProof="0"/>
              <a:t>Sub-sub-sub-bullet</a:t>
            </a:r>
          </a:p>
        </p:txBody>
      </p:sp>
      <p:sp>
        <p:nvSpPr>
          <p:cNvPr id="3" name="Content Placeholder 2">
            <a:extLst>
              <a:ext uri="{FF2B5EF4-FFF2-40B4-BE49-F238E27FC236}">
                <a16:creationId xmlns:a16="http://schemas.microsoft.com/office/drawing/2014/main" id="{0D31BE43-0772-47EB-A59E-7FDF41A20DA3}"/>
              </a:ext>
            </a:extLst>
          </p:cNvPr>
          <p:cNvSpPr>
            <a:spLocks noGrp="1"/>
          </p:cNvSpPr>
          <p:nvPr>
            <p:ph sz="quarter" idx="14" hasCustomPrompt="1"/>
          </p:nvPr>
        </p:nvSpPr>
        <p:spPr>
          <a:xfrm>
            <a:off x="7275513" y="549275"/>
            <a:ext cx="4357687" cy="5484813"/>
          </a:xfrm>
        </p:spPr>
        <p:txBody>
          <a:bodyPr/>
          <a:lstStyle>
            <a:lvl1pPr marL="0" indent="0">
              <a:buNone/>
              <a:defRPr/>
            </a:lvl1pPr>
          </a:lstStyle>
          <a:p>
            <a:pPr lvl="0"/>
            <a:r>
              <a:rPr lang="en-US"/>
              <a:t> </a:t>
            </a:r>
            <a:endParaRPr lang="en-FI"/>
          </a:p>
        </p:txBody>
      </p:sp>
      <p:cxnSp>
        <p:nvCxnSpPr>
          <p:cNvPr id="71" name="Straight Connector 70">
            <a:extLst>
              <a:ext uri="{FF2B5EF4-FFF2-40B4-BE49-F238E27FC236}">
                <a16:creationId xmlns:a16="http://schemas.microsoft.com/office/drawing/2014/main" id="{4C704EAB-8AEB-45AD-811C-153C81C69F2D}"/>
              </a:ext>
            </a:extLst>
          </p:cNvPr>
          <p:cNvCxnSpPr>
            <a:cxnSpLocks/>
          </p:cNvCxnSpPr>
          <p:nvPr userDrawn="1"/>
        </p:nvCxnSpPr>
        <p:spPr>
          <a:xfrm>
            <a:off x="550863" y="6453188"/>
            <a:ext cx="5545137" cy="5066"/>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2" name="Footer" descr="{&quot;templafy&quot;:{&quot;id&quot;:&quot;2a83effa-3148-463a-bd3e-25d5ecccb1d0&quot;}}">
            <a:extLst>
              <a:ext uri="{FF2B5EF4-FFF2-40B4-BE49-F238E27FC236}">
                <a16:creationId xmlns:a16="http://schemas.microsoft.com/office/drawing/2014/main" id="{3A1D29A2-7EB1-DB24-3CB1-932C375E6953}"/>
              </a:ext>
            </a:extLst>
          </p:cNvPr>
          <p:cNvSpPr/>
          <p:nvPr userDrawn="1"/>
        </p:nvSpPr>
        <p:spPr>
          <a:xfrm>
            <a:off x="1642957" y="6457616"/>
            <a:ext cx="3810071" cy="27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l"/>
            <a:endParaRPr lang="de-DE" sz="700">
              <a:solidFill>
                <a:schemeClr val="bg1"/>
              </a:solidFill>
            </a:endParaRPr>
          </a:p>
        </p:txBody>
      </p:sp>
      <p:pic>
        <p:nvPicPr>
          <p:cNvPr id="1454818456" name="Logo" descr="{&quot;templafy&quot;:{&quot;id&quot;:&quot;283b971d-62e0-4400-9f74-e868f432b9c7&quot;}}"/>
          <p:cNvPicPr>
            <a:picLocks noChangeAspect="1"/>
          </p:cNvPicPr>
          <p:nvPr/>
        </p:nvPicPr>
        <p:blipFill>
          <a:blip r:embed="rId2"/>
          <a:stretch>
            <a:fillRect/>
          </a:stretch>
        </p:blipFill>
        <p:spPr>
          <a:xfrm>
            <a:off x="11185200" y="6634800"/>
            <a:ext cx="730800" cy="117213"/>
          </a:xfrm>
          <a:prstGeom prst="rect">
            <a:avLst/>
          </a:prstGeom>
        </p:spPr>
      </p:pic>
      <p:sp>
        <p:nvSpPr>
          <p:cNvPr id="11" name="Tijdelijke aanduiding voor datum 6">
            <a:extLst>
              <a:ext uri="{FF2B5EF4-FFF2-40B4-BE49-F238E27FC236}">
                <a16:creationId xmlns:a16="http://schemas.microsoft.com/office/drawing/2014/main" id="{C20A0A0C-3DF7-D12D-D8B0-360FEDAC5FF7}"/>
              </a:ext>
            </a:extLst>
          </p:cNvPr>
          <p:cNvSpPr>
            <a:spLocks noGrp="1"/>
          </p:cNvSpPr>
          <p:nvPr>
            <p:ph type="dt" sz="half" idx="10"/>
          </p:nvPr>
        </p:nvSpPr>
        <p:spPr>
          <a:xfrm>
            <a:off x="557232" y="6458254"/>
            <a:ext cx="997200" cy="277083"/>
          </a:xfrm>
        </p:spPr>
        <p:txBody>
          <a:bodyPr/>
          <a:lstStyle>
            <a:lvl1pPr algn="l">
              <a:defRPr>
                <a:solidFill>
                  <a:schemeClr val="bg1"/>
                </a:solidFill>
              </a:defRPr>
            </a:lvl1pPr>
          </a:lstStyle>
          <a:p>
            <a:fld id="{BF67CD9E-F0D3-4C80-884A-A7FCA953F2BB}" type="datetime3">
              <a:rPr lang="en-US" smtClean="0"/>
              <a:t>1 October 2023</a:t>
            </a:fld>
            <a:endParaRPr lang="en-GB"/>
          </a:p>
        </p:txBody>
      </p:sp>
    </p:spTree>
    <p:extLst>
      <p:ext uri="{BB962C8B-B14F-4D97-AF65-F5344CB8AC3E}">
        <p14:creationId xmlns:p14="http://schemas.microsoft.com/office/powerpoint/2010/main" val="132089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TRODUCTION 10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C07461-E002-4DEF-9B12-6E2A18AC527E}"/>
              </a:ext>
            </a:extLst>
          </p:cNvPr>
          <p:cNvSpPr>
            <a:spLocks noGrp="1"/>
          </p:cNvSpPr>
          <p:nvPr>
            <p:ph type="title" hasCustomPrompt="1"/>
          </p:nvPr>
        </p:nvSpPr>
        <p:spPr/>
        <p:txBody>
          <a:bodyPr/>
          <a:lstStyle/>
          <a:p>
            <a:r>
              <a:rPr lang="en-GB" noProof="0"/>
              <a:t>Add your title here</a:t>
            </a:r>
            <a:endParaRPr lang="en-GB"/>
          </a:p>
        </p:txBody>
      </p:sp>
      <p:sp>
        <p:nvSpPr>
          <p:cNvPr id="93" name="Tijdelijke aanduiding voor afbeelding 195">
            <a:extLst>
              <a:ext uri="{FF2B5EF4-FFF2-40B4-BE49-F238E27FC236}">
                <a16:creationId xmlns:a16="http://schemas.microsoft.com/office/drawing/2014/main" id="{76567BB0-228A-4176-A7EF-063710AF2D35}"/>
              </a:ext>
            </a:extLst>
          </p:cNvPr>
          <p:cNvSpPr>
            <a:spLocks noGrp="1"/>
          </p:cNvSpPr>
          <p:nvPr>
            <p:ph type="pic" sz="quarter" idx="17" hasCustomPrompt="1"/>
          </p:nvPr>
        </p:nvSpPr>
        <p:spPr>
          <a:xfrm>
            <a:off x="562959" y="2491581"/>
            <a:ext cx="1650339" cy="1337392"/>
          </a:xfrm>
          <a:prstGeom prst="rect">
            <a:avLst/>
          </a:prstGeom>
          <a:solidFill>
            <a:schemeClr val="bg1">
              <a:lumMod val="95000"/>
            </a:schemeClr>
          </a:solidFill>
          <a:ln>
            <a:noFill/>
          </a:ln>
        </p:spPr>
        <p:txBody>
          <a:bodyPr wrap="square"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an image</a:t>
            </a:r>
          </a:p>
        </p:txBody>
      </p:sp>
      <p:sp>
        <p:nvSpPr>
          <p:cNvPr id="95" name="Tijdelijke aanduiding voor afbeelding 195">
            <a:extLst>
              <a:ext uri="{FF2B5EF4-FFF2-40B4-BE49-F238E27FC236}">
                <a16:creationId xmlns:a16="http://schemas.microsoft.com/office/drawing/2014/main" id="{3AB526B0-4798-46EF-A652-9B98250F3911}"/>
              </a:ext>
            </a:extLst>
          </p:cNvPr>
          <p:cNvSpPr>
            <a:spLocks noGrp="1"/>
          </p:cNvSpPr>
          <p:nvPr>
            <p:ph type="pic" sz="quarter" idx="18" hasCustomPrompt="1"/>
          </p:nvPr>
        </p:nvSpPr>
        <p:spPr>
          <a:xfrm>
            <a:off x="2502697" y="2491581"/>
            <a:ext cx="1650339" cy="1337392"/>
          </a:xfrm>
          <a:prstGeom prst="rect">
            <a:avLst/>
          </a:prstGeom>
          <a:solidFill>
            <a:schemeClr val="bg1">
              <a:lumMod val="95000"/>
            </a:schemeClr>
          </a:solidFill>
          <a:ln>
            <a:noFill/>
          </a:ln>
        </p:spPr>
        <p:txBody>
          <a:bodyPr wrap="square"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an image</a:t>
            </a:r>
          </a:p>
        </p:txBody>
      </p:sp>
      <p:sp>
        <p:nvSpPr>
          <p:cNvPr id="96" name="Tijdelijke aanduiding voor afbeelding 195">
            <a:extLst>
              <a:ext uri="{FF2B5EF4-FFF2-40B4-BE49-F238E27FC236}">
                <a16:creationId xmlns:a16="http://schemas.microsoft.com/office/drawing/2014/main" id="{E425A04C-2EB4-41FF-9B72-747CB282720F}"/>
              </a:ext>
            </a:extLst>
          </p:cNvPr>
          <p:cNvSpPr>
            <a:spLocks noGrp="1"/>
          </p:cNvSpPr>
          <p:nvPr>
            <p:ph type="pic" sz="quarter" idx="19" hasCustomPrompt="1"/>
          </p:nvPr>
        </p:nvSpPr>
        <p:spPr>
          <a:xfrm>
            <a:off x="4442435" y="2491581"/>
            <a:ext cx="1650339" cy="1337392"/>
          </a:xfrm>
          <a:prstGeom prst="rect">
            <a:avLst/>
          </a:prstGeom>
          <a:solidFill>
            <a:schemeClr val="bg1">
              <a:lumMod val="95000"/>
            </a:schemeClr>
          </a:solidFill>
          <a:ln>
            <a:noFill/>
          </a:ln>
        </p:spPr>
        <p:txBody>
          <a:bodyPr wrap="square"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an image</a:t>
            </a:r>
          </a:p>
        </p:txBody>
      </p:sp>
      <p:sp>
        <p:nvSpPr>
          <p:cNvPr id="97" name="Tijdelijke aanduiding voor afbeelding 195">
            <a:extLst>
              <a:ext uri="{FF2B5EF4-FFF2-40B4-BE49-F238E27FC236}">
                <a16:creationId xmlns:a16="http://schemas.microsoft.com/office/drawing/2014/main" id="{6443B1F7-F18E-4E9E-8227-908724C3AD97}"/>
              </a:ext>
            </a:extLst>
          </p:cNvPr>
          <p:cNvSpPr>
            <a:spLocks noGrp="1"/>
          </p:cNvSpPr>
          <p:nvPr>
            <p:ph type="pic" sz="quarter" idx="20" hasCustomPrompt="1"/>
          </p:nvPr>
        </p:nvSpPr>
        <p:spPr>
          <a:xfrm>
            <a:off x="6382173" y="2491581"/>
            <a:ext cx="1650339" cy="1337392"/>
          </a:xfrm>
          <a:prstGeom prst="rect">
            <a:avLst/>
          </a:prstGeom>
          <a:solidFill>
            <a:schemeClr val="bg1">
              <a:lumMod val="95000"/>
            </a:schemeClr>
          </a:solidFill>
          <a:ln>
            <a:noFill/>
          </a:ln>
        </p:spPr>
        <p:txBody>
          <a:bodyPr wrap="square"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an image</a:t>
            </a:r>
          </a:p>
        </p:txBody>
      </p:sp>
      <p:sp>
        <p:nvSpPr>
          <p:cNvPr id="98" name="Tijdelijke aanduiding voor afbeelding 195">
            <a:extLst>
              <a:ext uri="{FF2B5EF4-FFF2-40B4-BE49-F238E27FC236}">
                <a16:creationId xmlns:a16="http://schemas.microsoft.com/office/drawing/2014/main" id="{CBF59029-26AC-45B3-AB42-4B6496C56840}"/>
              </a:ext>
            </a:extLst>
          </p:cNvPr>
          <p:cNvSpPr>
            <a:spLocks noGrp="1"/>
          </p:cNvSpPr>
          <p:nvPr>
            <p:ph type="pic" sz="quarter" idx="21" hasCustomPrompt="1"/>
          </p:nvPr>
        </p:nvSpPr>
        <p:spPr>
          <a:xfrm>
            <a:off x="8321912" y="2491581"/>
            <a:ext cx="1650339" cy="1337392"/>
          </a:xfrm>
          <a:prstGeom prst="rect">
            <a:avLst/>
          </a:prstGeom>
          <a:solidFill>
            <a:schemeClr val="bg1">
              <a:lumMod val="95000"/>
            </a:schemeClr>
          </a:solidFill>
          <a:ln>
            <a:noFill/>
          </a:ln>
        </p:spPr>
        <p:txBody>
          <a:bodyPr wrap="square"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an image</a:t>
            </a:r>
          </a:p>
        </p:txBody>
      </p:sp>
      <p:sp>
        <p:nvSpPr>
          <p:cNvPr id="100" name="Tijdelijke aanduiding voor afbeelding 195">
            <a:extLst>
              <a:ext uri="{FF2B5EF4-FFF2-40B4-BE49-F238E27FC236}">
                <a16:creationId xmlns:a16="http://schemas.microsoft.com/office/drawing/2014/main" id="{91531F5C-5391-490B-BDAB-EBF22D7703CB}"/>
              </a:ext>
            </a:extLst>
          </p:cNvPr>
          <p:cNvSpPr>
            <a:spLocks noGrp="1"/>
          </p:cNvSpPr>
          <p:nvPr>
            <p:ph type="pic" sz="quarter" idx="23" hasCustomPrompt="1"/>
          </p:nvPr>
        </p:nvSpPr>
        <p:spPr>
          <a:xfrm>
            <a:off x="2502697" y="4696899"/>
            <a:ext cx="1650339" cy="1337392"/>
          </a:xfrm>
          <a:prstGeom prst="rect">
            <a:avLst/>
          </a:prstGeom>
          <a:solidFill>
            <a:schemeClr val="bg1">
              <a:lumMod val="95000"/>
            </a:schemeClr>
          </a:solidFill>
          <a:ln>
            <a:noFill/>
          </a:ln>
        </p:spPr>
        <p:txBody>
          <a:bodyPr wrap="square"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an image</a:t>
            </a:r>
          </a:p>
        </p:txBody>
      </p:sp>
      <p:sp>
        <p:nvSpPr>
          <p:cNvPr id="101" name="Tijdelijke aanduiding voor afbeelding 195">
            <a:extLst>
              <a:ext uri="{FF2B5EF4-FFF2-40B4-BE49-F238E27FC236}">
                <a16:creationId xmlns:a16="http://schemas.microsoft.com/office/drawing/2014/main" id="{691331F7-D368-4005-B992-AFA16BE116DD}"/>
              </a:ext>
            </a:extLst>
          </p:cNvPr>
          <p:cNvSpPr>
            <a:spLocks noGrp="1"/>
          </p:cNvSpPr>
          <p:nvPr>
            <p:ph type="pic" sz="quarter" idx="24" hasCustomPrompt="1"/>
          </p:nvPr>
        </p:nvSpPr>
        <p:spPr>
          <a:xfrm>
            <a:off x="4442435" y="4696899"/>
            <a:ext cx="1650339" cy="1337392"/>
          </a:xfrm>
          <a:prstGeom prst="rect">
            <a:avLst/>
          </a:prstGeom>
          <a:solidFill>
            <a:schemeClr val="bg1">
              <a:lumMod val="95000"/>
            </a:schemeClr>
          </a:solidFill>
          <a:ln>
            <a:noFill/>
          </a:ln>
        </p:spPr>
        <p:txBody>
          <a:bodyPr wrap="square"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an image</a:t>
            </a:r>
          </a:p>
        </p:txBody>
      </p:sp>
      <p:sp>
        <p:nvSpPr>
          <p:cNvPr id="102" name="Tijdelijke aanduiding voor afbeelding 195">
            <a:extLst>
              <a:ext uri="{FF2B5EF4-FFF2-40B4-BE49-F238E27FC236}">
                <a16:creationId xmlns:a16="http://schemas.microsoft.com/office/drawing/2014/main" id="{15C5CF97-E9FF-407E-83C6-421BF7D69DD1}"/>
              </a:ext>
            </a:extLst>
          </p:cNvPr>
          <p:cNvSpPr>
            <a:spLocks noGrp="1"/>
          </p:cNvSpPr>
          <p:nvPr>
            <p:ph type="pic" sz="quarter" idx="25" hasCustomPrompt="1"/>
          </p:nvPr>
        </p:nvSpPr>
        <p:spPr>
          <a:xfrm>
            <a:off x="6382173" y="4696899"/>
            <a:ext cx="1650339" cy="1337392"/>
          </a:xfrm>
          <a:prstGeom prst="rect">
            <a:avLst/>
          </a:prstGeom>
          <a:solidFill>
            <a:schemeClr val="bg1">
              <a:lumMod val="95000"/>
            </a:schemeClr>
          </a:solidFill>
          <a:ln>
            <a:noFill/>
          </a:ln>
        </p:spPr>
        <p:txBody>
          <a:bodyPr wrap="square"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an image</a:t>
            </a:r>
          </a:p>
        </p:txBody>
      </p:sp>
      <p:sp>
        <p:nvSpPr>
          <p:cNvPr id="103" name="Tijdelijke aanduiding voor afbeelding 195">
            <a:extLst>
              <a:ext uri="{FF2B5EF4-FFF2-40B4-BE49-F238E27FC236}">
                <a16:creationId xmlns:a16="http://schemas.microsoft.com/office/drawing/2014/main" id="{4E868D99-BF1D-403E-A7BE-0A4AA615230F}"/>
              </a:ext>
            </a:extLst>
          </p:cNvPr>
          <p:cNvSpPr>
            <a:spLocks noGrp="1"/>
          </p:cNvSpPr>
          <p:nvPr>
            <p:ph type="pic" sz="quarter" idx="26" hasCustomPrompt="1"/>
          </p:nvPr>
        </p:nvSpPr>
        <p:spPr>
          <a:xfrm>
            <a:off x="8321912" y="4696899"/>
            <a:ext cx="1650339" cy="1337392"/>
          </a:xfrm>
          <a:prstGeom prst="rect">
            <a:avLst/>
          </a:prstGeom>
          <a:solidFill>
            <a:schemeClr val="bg1">
              <a:lumMod val="95000"/>
            </a:schemeClr>
          </a:solidFill>
          <a:ln>
            <a:noFill/>
          </a:ln>
        </p:spPr>
        <p:txBody>
          <a:bodyPr wrap="square"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an image</a:t>
            </a:r>
          </a:p>
        </p:txBody>
      </p:sp>
      <p:sp>
        <p:nvSpPr>
          <p:cNvPr id="104" name="Tijdelijke aanduiding voor verticale tekst 2">
            <a:extLst>
              <a:ext uri="{FF2B5EF4-FFF2-40B4-BE49-F238E27FC236}">
                <a16:creationId xmlns:a16="http://schemas.microsoft.com/office/drawing/2014/main" id="{91FF9464-C9F3-4EB3-A7C9-4B0FFCCD822A}"/>
              </a:ext>
            </a:extLst>
          </p:cNvPr>
          <p:cNvSpPr>
            <a:spLocks noGrp="1"/>
          </p:cNvSpPr>
          <p:nvPr>
            <p:ph type="body" orient="vert" idx="27" hasCustomPrompt="1"/>
          </p:nvPr>
        </p:nvSpPr>
        <p:spPr>
          <a:xfrm>
            <a:off x="551983" y="4006851"/>
            <a:ext cx="1660945" cy="354154"/>
          </a:xfrm>
          <a:prstGeom prst="rect">
            <a:avLst/>
          </a:prstGeom>
        </p:spPr>
        <p:txBody>
          <a:bodyPr vert="horz" wrap="square" anchor="b">
            <a:noAutofit/>
          </a:bodyPr>
          <a:lstStyle>
            <a:lvl1pPr marL="0" indent="0">
              <a:spcBef>
                <a:spcPts val="0"/>
              </a:spcBef>
              <a:spcAft>
                <a:spcPts val="0"/>
              </a:spcAft>
              <a:buClr>
                <a:schemeClr val="bg1"/>
              </a:buClr>
              <a:buNone/>
              <a:defRPr sz="1050" b="1" cap="none" baseline="0">
                <a:solidFill>
                  <a:schemeClr val="tx1"/>
                </a:solidFill>
                <a:latin typeface="+mj-lt"/>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Full name</a:t>
            </a:r>
          </a:p>
        </p:txBody>
      </p:sp>
      <p:sp>
        <p:nvSpPr>
          <p:cNvPr id="105" name="Tijdelijke aanduiding voor verticale tekst 2">
            <a:extLst>
              <a:ext uri="{FF2B5EF4-FFF2-40B4-BE49-F238E27FC236}">
                <a16:creationId xmlns:a16="http://schemas.microsoft.com/office/drawing/2014/main" id="{C334B2C2-D0A8-46E8-AC4A-FE74988A40B0}"/>
              </a:ext>
            </a:extLst>
          </p:cNvPr>
          <p:cNvSpPr>
            <a:spLocks noGrp="1"/>
          </p:cNvSpPr>
          <p:nvPr>
            <p:ph type="body" orient="vert" idx="28" hasCustomPrompt="1"/>
          </p:nvPr>
        </p:nvSpPr>
        <p:spPr>
          <a:xfrm>
            <a:off x="551983" y="4415021"/>
            <a:ext cx="1660945" cy="169277"/>
          </a:xfrm>
          <a:prstGeom prst="rect">
            <a:avLst/>
          </a:prstGeom>
        </p:spPr>
        <p:txBody>
          <a:bodyPr vert="horz" wrap="square">
            <a:noAutofit/>
          </a:bodyPr>
          <a:lstStyle>
            <a:lvl1pPr marL="0" indent="0">
              <a:buClr>
                <a:schemeClr val="bg1"/>
              </a:buClr>
              <a:buNone/>
              <a:defRPr sz="800" b="0" cap="none" baseline="0">
                <a:solidFill>
                  <a:schemeClr val="tx2"/>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Job description</a:t>
            </a:r>
          </a:p>
        </p:txBody>
      </p:sp>
      <p:sp>
        <p:nvSpPr>
          <p:cNvPr id="107" name="Tijdelijke aanduiding voor afbeelding 106">
            <a:extLst>
              <a:ext uri="{FF2B5EF4-FFF2-40B4-BE49-F238E27FC236}">
                <a16:creationId xmlns:a16="http://schemas.microsoft.com/office/drawing/2014/main" id="{3CF42B99-268F-45E7-B904-13F24ECF4A3A}"/>
              </a:ext>
            </a:extLst>
          </p:cNvPr>
          <p:cNvSpPr>
            <a:spLocks noGrp="1"/>
          </p:cNvSpPr>
          <p:nvPr>
            <p:ph type="pic" sz="quarter" idx="29" hasCustomPrompt="1"/>
          </p:nvPr>
        </p:nvSpPr>
        <p:spPr>
          <a:xfrm>
            <a:off x="562959" y="4696898"/>
            <a:ext cx="1650339" cy="1337392"/>
          </a:xfrm>
          <a:custGeom>
            <a:avLst/>
            <a:gdLst>
              <a:gd name="connsiteX0" fmla="*/ 0 w 1650339"/>
              <a:gd name="connsiteY0" fmla="*/ 0 h 1337392"/>
              <a:gd name="connsiteX1" fmla="*/ 1475528 w 1650339"/>
              <a:gd name="connsiteY1" fmla="*/ 0 h 1337392"/>
              <a:gd name="connsiteX2" fmla="*/ 1650339 w 1650339"/>
              <a:gd name="connsiteY2" fmla="*/ 0 h 1337392"/>
              <a:gd name="connsiteX3" fmla="*/ 1650339 w 1650339"/>
              <a:gd name="connsiteY3" fmla="*/ 174811 h 1337392"/>
              <a:gd name="connsiteX4" fmla="*/ 1650339 w 1650339"/>
              <a:gd name="connsiteY4" fmla="*/ 784421 h 1337392"/>
              <a:gd name="connsiteX5" fmla="*/ 1650339 w 1650339"/>
              <a:gd name="connsiteY5" fmla="*/ 1337392 h 1337392"/>
              <a:gd name="connsiteX6" fmla="*/ 174811 w 1650339"/>
              <a:gd name="connsiteY6" fmla="*/ 1337392 h 1337392"/>
              <a:gd name="connsiteX7" fmla="*/ 0 w 1650339"/>
              <a:gd name="connsiteY7" fmla="*/ 1162581 h 1337392"/>
              <a:gd name="connsiteX8" fmla="*/ 0 w 1650339"/>
              <a:gd name="connsiteY8" fmla="*/ 784421 h 133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0339" h="1337392">
                <a:moveTo>
                  <a:pt x="0" y="0"/>
                </a:moveTo>
                <a:lnTo>
                  <a:pt x="1475528" y="0"/>
                </a:lnTo>
                <a:lnTo>
                  <a:pt x="1650339" y="0"/>
                </a:lnTo>
                <a:lnTo>
                  <a:pt x="1650339" y="174811"/>
                </a:lnTo>
                <a:lnTo>
                  <a:pt x="1650339" y="784421"/>
                </a:lnTo>
                <a:lnTo>
                  <a:pt x="1650339" y="1337392"/>
                </a:lnTo>
                <a:lnTo>
                  <a:pt x="174811" y="1337392"/>
                </a:lnTo>
                <a:cubicBezTo>
                  <a:pt x="78266" y="1337392"/>
                  <a:pt x="0" y="1259126"/>
                  <a:pt x="0" y="1162581"/>
                </a:cubicBezTo>
                <a:lnTo>
                  <a:pt x="0" y="784421"/>
                </a:lnTo>
                <a:close/>
              </a:path>
            </a:pathLst>
          </a:custGeom>
          <a:solidFill>
            <a:schemeClr val="bg1">
              <a:lumMod val="95000"/>
            </a:schemeClr>
          </a:solidFill>
          <a:ln>
            <a:noFill/>
          </a:ln>
        </p:spPr>
        <p:txBody>
          <a:bodyPr wrap="square"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an image</a:t>
            </a:r>
          </a:p>
        </p:txBody>
      </p:sp>
      <p:sp>
        <p:nvSpPr>
          <p:cNvPr id="108" name="Tijdelijke aanduiding voor verticale tekst 2">
            <a:extLst>
              <a:ext uri="{FF2B5EF4-FFF2-40B4-BE49-F238E27FC236}">
                <a16:creationId xmlns:a16="http://schemas.microsoft.com/office/drawing/2014/main" id="{54E4ABC5-EB81-4848-886E-158EFDB918F3}"/>
              </a:ext>
            </a:extLst>
          </p:cNvPr>
          <p:cNvSpPr>
            <a:spLocks noGrp="1"/>
          </p:cNvSpPr>
          <p:nvPr>
            <p:ph type="body" orient="vert" idx="30" hasCustomPrompt="1"/>
          </p:nvPr>
        </p:nvSpPr>
        <p:spPr>
          <a:xfrm>
            <a:off x="2491814" y="4006851"/>
            <a:ext cx="1660945" cy="354154"/>
          </a:xfrm>
          <a:prstGeom prst="rect">
            <a:avLst/>
          </a:prstGeom>
        </p:spPr>
        <p:txBody>
          <a:bodyPr vert="horz" wrap="square" anchor="b">
            <a:noAutofit/>
          </a:bodyPr>
          <a:lstStyle>
            <a:lvl1pPr marL="0" indent="0">
              <a:spcBef>
                <a:spcPts val="0"/>
              </a:spcBef>
              <a:spcAft>
                <a:spcPts val="0"/>
              </a:spcAft>
              <a:buClr>
                <a:schemeClr val="bg1"/>
              </a:buClr>
              <a:buNone/>
              <a:defRPr sz="1050" b="1" cap="none" baseline="0">
                <a:solidFill>
                  <a:schemeClr val="tx1"/>
                </a:solidFill>
                <a:latin typeface="+mj-lt"/>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Full name</a:t>
            </a:r>
          </a:p>
        </p:txBody>
      </p:sp>
      <p:sp>
        <p:nvSpPr>
          <p:cNvPr id="109" name="Tijdelijke aanduiding voor verticale tekst 2">
            <a:extLst>
              <a:ext uri="{FF2B5EF4-FFF2-40B4-BE49-F238E27FC236}">
                <a16:creationId xmlns:a16="http://schemas.microsoft.com/office/drawing/2014/main" id="{EC96BAAD-9DC3-406E-8969-55631A7605B7}"/>
              </a:ext>
            </a:extLst>
          </p:cNvPr>
          <p:cNvSpPr>
            <a:spLocks noGrp="1"/>
          </p:cNvSpPr>
          <p:nvPr>
            <p:ph type="body" orient="vert" idx="31" hasCustomPrompt="1"/>
          </p:nvPr>
        </p:nvSpPr>
        <p:spPr>
          <a:xfrm>
            <a:off x="2491814" y="4415021"/>
            <a:ext cx="1660945" cy="169277"/>
          </a:xfrm>
          <a:prstGeom prst="rect">
            <a:avLst/>
          </a:prstGeom>
        </p:spPr>
        <p:txBody>
          <a:bodyPr vert="horz" wrap="square">
            <a:noAutofit/>
          </a:bodyPr>
          <a:lstStyle>
            <a:lvl1pPr marL="0" indent="0">
              <a:buClr>
                <a:schemeClr val="bg1"/>
              </a:buClr>
              <a:buNone/>
              <a:defRPr sz="800" b="0" cap="none" baseline="0">
                <a:solidFill>
                  <a:schemeClr val="tx2"/>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Job description</a:t>
            </a:r>
          </a:p>
        </p:txBody>
      </p:sp>
      <p:sp>
        <p:nvSpPr>
          <p:cNvPr id="110" name="Tijdelijke aanduiding voor verticale tekst 2">
            <a:extLst>
              <a:ext uri="{FF2B5EF4-FFF2-40B4-BE49-F238E27FC236}">
                <a16:creationId xmlns:a16="http://schemas.microsoft.com/office/drawing/2014/main" id="{E426DB73-2B91-4712-B71B-73992B27DF91}"/>
              </a:ext>
            </a:extLst>
          </p:cNvPr>
          <p:cNvSpPr>
            <a:spLocks noGrp="1"/>
          </p:cNvSpPr>
          <p:nvPr>
            <p:ph type="body" orient="vert" idx="32" hasCustomPrompt="1"/>
          </p:nvPr>
        </p:nvSpPr>
        <p:spPr>
          <a:xfrm>
            <a:off x="4431645" y="4006851"/>
            <a:ext cx="1660945" cy="354154"/>
          </a:xfrm>
          <a:prstGeom prst="rect">
            <a:avLst/>
          </a:prstGeom>
        </p:spPr>
        <p:txBody>
          <a:bodyPr vert="horz" wrap="square" anchor="b">
            <a:noAutofit/>
          </a:bodyPr>
          <a:lstStyle>
            <a:lvl1pPr marL="0" indent="0">
              <a:spcBef>
                <a:spcPts val="0"/>
              </a:spcBef>
              <a:spcAft>
                <a:spcPts val="0"/>
              </a:spcAft>
              <a:buClr>
                <a:schemeClr val="bg1"/>
              </a:buClr>
              <a:buNone/>
              <a:defRPr sz="1050" b="1" cap="none" baseline="0">
                <a:solidFill>
                  <a:schemeClr val="tx1"/>
                </a:solidFill>
                <a:latin typeface="+mj-lt"/>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Full name</a:t>
            </a:r>
          </a:p>
        </p:txBody>
      </p:sp>
      <p:sp>
        <p:nvSpPr>
          <p:cNvPr id="111" name="Tijdelijke aanduiding voor verticale tekst 2">
            <a:extLst>
              <a:ext uri="{FF2B5EF4-FFF2-40B4-BE49-F238E27FC236}">
                <a16:creationId xmlns:a16="http://schemas.microsoft.com/office/drawing/2014/main" id="{2ED91F97-B9BD-4613-9851-72FEF14601B1}"/>
              </a:ext>
            </a:extLst>
          </p:cNvPr>
          <p:cNvSpPr>
            <a:spLocks noGrp="1"/>
          </p:cNvSpPr>
          <p:nvPr>
            <p:ph type="body" orient="vert" idx="33" hasCustomPrompt="1"/>
          </p:nvPr>
        </p:nvSpPr>
        <p:spPr>
          <a:xfrm>
            <a:off x="4431645" y="4415021"/>
            <a:ext cx="1660945" cy="169277"/>
          </a:xfrm>
          <a:prstGeom prst="rect">
            <a:avLst/>
          </a:prstGeom>
        </p:spPr>
        <p:txBody>
          <a:bodyPr vert="horz" wrap="square">
            <a:noAutofit/>
          </a:bodyPr>
          <a:lstStyle>
            <a:lvl1pPr marL="0" indent="0">
              <a:buClr>
                <a:schemeClr val="bg1"/>
              </a:buClr>
              <a:buNone/>
              <a:defRPr sz="800" b="0" cap="none" baseline="0">
                <a:solidFill>
                  <a:schemeClr val="tx2"/>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Job description</a:t>
            </a:r>
          </a:p>
        </p:txBody>
      </p:sp>
      <p:sp>
        <p:nvSpPr>
          <p:cNvPr id="112" name="Tijdelijke aanduiding voor verticale tekst 2">
            <a:extLst>
              <a:ext uri="{FF2B5EF4-FFF2-40B4-BE49-F238E27FC236}">
                <a16:creationId xmlns:a16="http://schemas.microsoft.com/office/drawing/2014/main" id="{456E9E63-81A9-4060-A1DE-7F964C4A675C}"/>
              </a:ext>
            </a:extLst>
          </p:cNvPr>
          <p:cNvSpPr>
            <a:spLocks noGrp="1"/>
          </p:cNvSpPr>
          <p:nvPr>
            <p:ph type="body" orient="vert" idx="34" hasCustomPrompt="1"/>
          </p:nvPr>
        </p:nvSpPr>
        <p:spPr>
          <a:xfrm>
            <a:off x="6371476" y="4006851"/>
            <a:ext cx="1660945" cy="354154"/>
          </a:xfrm>
          <a:prstGeom prst="rect">
            <a:avLst/>
          </a:prstGeom>
        </p:spPr>
        <p:txBody>
          <a:bodyPr vert="horz" wrap="square" anchor="b">
            <a:noAutofit/>
          </a:bodyPr>
          <a:lstStyle>
            <a:lvl1pPr marL="0" indent="0">
              <a:spcBef>
                <a:spcPts val="0"/>
              </a:spcBef>
              <a:spcAft>
                <a:spcPts val="0"/>
              </a:spcAft>
              <a:buClr>
                <a:schemeClr val="bg1"/>
              </a:buClr>
              <a:buNone/>
              <a:defRPr sz="1050" b="1" cap="none" baseline="0">
                <a:solidFill>
                  <a:schemeClr val="tx1"/>
                </a:solidFill>
                <a:latin typeface="+mj-lt"/>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Full name</a:t>
            </a:r>
          </a:p>
        </p:txBody>
      </p:sp>
      <p:sp>
        <p:nvSpPr>
          <p:cNvPr id="113" name="Tijdelijke aanduiding voor verticale tekst 2">
            <a:extLst>
              <a:ext uri="{FF2B5EF4-FFF2-40B4-BE49-F238E27FC236}">
                <a16:creationId xmlns:a16="http://schemas.microsoft.com/office/drawing/2014/main" id="{9E537E0F-6FC9-49B9-B3CF-01FDD7BB8966}"/>
              </a:ext>
            </a:extLst>
          </p:cNvPr>
          <p:cNvSpPr>
            <a:spLocks noGrp="1"/>
          </p:cNvSpPr>
          <p:nvPr>
            <p:ph type="body" orient="vert" idx="35" hasCustomPrompt="1"/>
          </p:nvPr>
        </p:nvSpPr>
        <p:spPr>
          <a:xfrm>
            <a:off x="6371476" y="4415021"/>
            <a:ext cx="1660945" cy="169277"/>
          </a:xfrm>
          <a:prstGeom prst="rect">
            <a:avLst/>
          </a:prstGeom>
        </p:spPr>
        <p:txBody>
          <a:bodyPr vert="horz" wrap="square">
            <a:noAutofit/>
          </a:bodyPr>
          <a:lstStyle>
            <a:lvl1pPr marL="0" indent="0">
              <a:buClr>
                <a:schemeClr val="bg1"/>
              </a:buClr>
              <a:buNone/>
              <a:defRPr sz="800" b="0" cap="none" baseline="0">
                <a:solidFill>
                  <a:schemeClr val="tx2"/>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Job description</a:t>
            </a:r>
          </a:p>
        </p:txBody>
      </p:sp>
      <p:sp>
        <p:nvSpPr>
          <p:cNvPr id="114" name="Tijdelijke aanduiding voor verticale tekst 2">
            <a:extLst>
              <a:ext uri="{FF2B5EF4-FFF2-40B4-BE49-F238E27FC236}">
                <a16:creationId xmlns:a16="http://schemas.microsoft.com/office/drawing/2014/main" id="{6CC4F554-4D7B-4963-964E-9BAC5E3B3380}"/>
              </a:ext>
            </a:extLst>
          </p:cNvPr>
          <p:cNvSpPr>
            <a:spLocks noGrp="1"/>
          </p:cNvSpPr>
          <p:nvPr>
            <p:ph type="body" orient="vert" idx="36" hasCustomPrompt="1"/>
          </p:nvPr>
        </p:nvSpPr>
        <p:spPr>
          <a:xfrm>
            <a:off x="8311306" y="4006851"/>
            <a:ext cx="1660945" cy="354154"/>
          </a:xfrm>
          <a:prstGeom prst="rect">
            <a:avLst/>
          </a:prstGeom>
        </p:spPr>
        <p:txBody>
          <a:bodyPr vert="horz" wrap="square" anchor="b">
            <a:noAutofit/>
          </a:bodyPr>
          <a:lstStyle>
            <a:lvl1pPr marL="0" indent="0">
              <a:spcBef>
                <a:spcPts val="0"/>
              </a:spcBef>
              <a:spcAft>
                <a:spcPts val="0"/>
              </a:spcAft>
              <a:buClr>
                <a:schemeClr val="bg1"/>
              </a:buClr>
              <a:buNone/>
              <a:defRPr sz="1050" b="1" cap="none" baseline="0">
                <a:solidFill>
                  <a:schemeClr val="tx1"/>
                </a:solidFill>
                <a:latin typeface="+mj-lt"/>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Full name</a:t>
            </a:r>
          </a:p>
        </p:txBody>
      </p:sp>
      <p:sp>
        <p:nvSpPr>
          <p:cNvPr id="115" name="Tijdelijke aanduiding voor verticale tekst 2">
            <a:extLst>
              <a:ext uri="{FF2B5EF4-FFF2-40B4-BE49-F238E27FC236}">
                <a16:creationId xmlns:a16="http://schemas.microsoft.com/office/drawing/2014/main" id="{3F019C7B-8FB8-45D7-AB01-2BDCBF94D5BB}"/>
              </a:ext>
            </a:extLst>
          </p:cNvPr>
          <p:cNvSpPr>
            <a:spLocks noGrp="1"/>
          </p:cNvSpPr>
          <p:nvPr>
            <p:ph type="body" orient="vert" idx="37" hasCustomPrompt="1"/>
          </p:nvPr>
        </p:nvSpPr>
        <p:spPr>
          <a:xfrm>
            <a:off x="8311306" y="4415021"/>
            <a:ext cx="1660945" cy="169277"/>
          </a:xfrm>
          <a:prstGeom prst="rect">
            <a:avLst/>
          </a:prstGeom>
        </p:spPr>
        <p:txBody>
          <a:bodyPr vert="horz" wrap="square">
            <a:noAutofit/>
          </a:bodyPr>
          <a:lstStyle>
            <a:lvl1pPr marL="0" indent="0">
              <a:buClr>
                <a:schemeClr val="bg1"/>
              </a:buClr>
              <a:buNone/>
              <a:defRPr sz="800" b="0" cap="none" baseline="0">
                <a:solidFill>
                  <a:schemeClr val="tx2"/>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Job description</a:t>
            </a:r>
          </a:p>
        </p:txBody>
      </p:sp>
      <p:sp>
        <p:nvSpPr>
          <p:cNvPr id="116" name="Tijdelijke aanduiding voor verticale tekst 2">
            <a:extLst>
              <a:ext uri="{FF2B5EF4-FFF2-40B4-BE49-F238E27FC236}">
                <a16:creationId xmlns:a16="http://schemas.microsoft.com/office/drawing/2014/main" id="{7D7B4359-C886-4921-B5FE-3CCC32C5C1D5}"/>
              </a:ext>
            </a:extLst>
          </p:cNvPr>
          <p:cNvSpPr>
            <a:spLocks noGrp="1"/>
          </p:cNvSpPr>
          <p:nvPr>
            <p:ph type="body" orient="vert" idx="38" hasCustomPrompt="1"/>
          </p:nvPr>
        </p:nvSpPr>
        <p:spPr>
          <a:xfrm>
            <a:off x="551983" y="1809751"/>
            <a:ext cx="1660945" cy="354154"/>
          </a:xfrm>
          <a:prstGeom prst="rect">
            <a:avLst/>
          </a:prstGeom>
        </p:spPr>
        <p:txBody>
          <a:bodyPr vert="horz" wrap="square" anchor="b">
            <a:noAutofit/>
          </a:bodyPr>
          <a:lstStyle>
            <a:lvl1pPr marL="0" indent="0">
              <a:spcBef>
                <a:spcPts val="0"/>
              </a:spcBef>
              <a:spcAft>
                <a:spcPts val="0"/>
              </a:spcAft>
              <a:buClr>
                <a:schemeClr val="bg1"/>
              </a:buClr>
              <a:buNone/>
              <a:defRPr sz="1050" b="1" cap="none" baseline="0">
                <a:solidFill>
                  <a:schemeClr val="tx1"/>
                </a:solidFill>
                <a:latin typeface="+mj-lt"/>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Full name</a:t>
            </a:r>
          </a:p>
        </p:txBody>
      </p:sp>
      <p:sp>
        <p:nvSpPr>
          <p:cNvPr id="117" name="Tijdelijke aanduiding voor verticale tekst 2">
            <a:extLst>
              <a:ext uri="{FF2B5EF4-FFF2-40B4-BE49-F238E27FC236}">
                <a16:creationId xmlns:a16="http://schemas.microsoft.com/office/drawing/2014/main" id="{A72F8A1C-54AA-46EB-A546-46456698CE91}"/>
              </a:ext>
            </a:extLst>
          </p:cNvPr>
          <p:cNvSpPr>
            <a:spLocks noGrp="1"/>
          </p:cNvSpPr>
          <p:nvPr>
            <p:ph type="body" orient="vert" idx="39" hasCustomPrompt="1"/>
          </p:nvPr>
        </p:nvSpPr>
        <p:spPr>
          <a:xfrm>
            <a:off x="551983" y="2193857"/>
            <a:ext cx="1660945" cy="169277"/>
          </a:xfrm>
          <a:prstGeom prst="rect">
            <a:avLst/>
          </a:prstGeom>
        </p:spPr>
        <p:txBody>
          <a:bodyPr vert="horz" wrap="square">
            <a:noAutofit/>
          </a:bodyPr>
          <a:lstStyle>
            <a:lvl1pPr marL="0" indent="0">
              <a:buClr>
                <a:schemeClr val="bg1"/>
              </a:buClr>
              <a:buNone/>
              <a:defRPr sz="800" b="0" cap="none" baseline="0">
                <a:solidFill>
                  <a:schemeClr val="tx2"/>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Job description</a:t>
            </a:r>
          </a:p>
        </p:txBody>
      </p:sp>
      <p:sp>
        <p:nvSpPr>
          <p:cNvPr id="118" name="Tijdelijke aanduiding voor verticale tekst 2">
            <a:extLst>
              <a:ext uri="{FF2B5EF4-FFF2-40B4-BE49-F238E27FC236}">
                <a16:creationId xmlns:a16="http://schemas.microsoft.com/office/drawing/2014/main" id="{C1BF67B0-EAEB-4EA4-A9A7-8F70CBE0940C}"/>
              </a:ext>
            </a:extLst>
          </p:cNvPr>
          <p:cNvSpPr>
            <a:spLocks noGrp="1"/>
          </p:cNvSpPr>
          <p:nvPr>
            <p:ph type="body" orient="vert" idx="40" hasCustomPrompt="1"/>
          </p:nvPr>
        </p:nvSpPr>
        <p:spPr>
          <a:xfrm>
            <a:off x="2491814" y="1809751"/>
            <a:ext cx="1660945" cy="354154"/>
          </a:xfrm>
          <a:prstGeom prst="rect">
            <a:avLst/>
          </a:prstGeom>
        </p:spPr>
        <p:txBody>
          <a:bodyPr vert="horz" wrap="square" anchor="b">
            <a:noAutofit/>
          </a:bodyPr>
          <a:lstStyle>
            <a:lvl1pPr marL="0" indent="0">
              <a:spcBef>
                <a:spcPts val="0"/>
              </a:spcBef>
              <a:spcAft>
                <a:spcPts val="0"/>
              </a:spcAft>
              <a:buClr>
                <a:schemeClr val="bg1"/>
              </a:buClr>
              <a:buNone/>
              <a:defRPr sz="1050" b="1" cap="none" baseline="0">
                <a:solidFill>
                  <a:schemeClr val="tx1"/>
                </a:solidFill>
                <a:latin typeface="+mj-lt"/>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Full name</a:t>
            </a:r>
          </a:p>
        </p:txBody>
      </p:sp>
      <p:sp>
        <p:nvSpPr>
          <p:cNvPr id="119" name="Tijdelijke aanduiding voor verticale tekst 2">
            <a:extLst>
              <a:ext uri="{FF2B5EF4-FFF2-40B4-BE49-F238E27FC236}">
                <a16:creationId xmlns:a16="http://schemas.microsoft.com/office/drawing/2014/main" id="{7E44057D-E439-4A10-AABE-B21890F77E2D}"/>
              </a:ext>
            </a:extLst>
          </p:cNvPr>
          <p:cNvSpPr>
            <a:spLocks noGrp="1"/>
          </p:cNvSpPr>
          <p:nvPr>
            <p:ph type="body" orient="vert" idx="41" hasCustomPrompt="1"/>
          </p:nvPr>
        </p:nvSpPr>
        <p:spPr>
          <a:xfrm>
            <a:off x="2491814" y="2193857"/>
            <a:ext cx="1660945" cy="169277"/>
          </a:xfrm>
          <a:prstGeom prst="rect">
            <a:avLst/>
          </a:prstGeom>
        </p:spPr>
        <p:txBody>
          <a:bodyPr vert="horz" wrap="square">
            <a:noAutofit/>
          </a:bodyPr>
          <a:lstStyle>
            <a:lvl1pPr marL="0" indent="0">
              <a:buClr>
                <a:schemeClr val="bg1"/>
              </a:buClr>
              <a:buNone/>
              <a:defRPr sz="800" b="0" cap="none" baseline="0">
                <a:solidFill>
                  <a:schemeClr val="tx2"/>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Job description</a:t>
            </a:r>
          </a:p>
        </p:txBody>
      </p:sp>
      <p:sp>
        <p:nvSpPr>
          <p:cNvPr id="120" name="Tijdelijke aanduiding voor verticale tekst 2">
            <a:extLst>
              <a:ext uri="{FF2B5EF4-FFF2-40B4-BE49-F238E27FC236}">
                <a16:creationId xmlns:a16="http://schemas.microsoft.com/office/drawing/2014/main" id="{B2067105-6C08-43AF-9947-5FD647F64407}"/>
              </a:ext>
            </a:extLst>
          </p:cNvPr>
          <p:cNvSpPr>
            <a:spLocks noGrp="1"/>
          </p:cNvSpPr>
          <p:nvPr>
            <p:ph type="body" orient="vert" idx="42" hasCustomPrompt="1"/>
          </p:nvPr>
        </p:nvSpPr>
        <p:spPr>
          <a:xfrm>
            <a:off x="4431645" y="1809751"/>
            <a:ext cx="1660945" cy="354154"/>
          </a:xfrm>
          <a:prstGeom prst="rect">
            <a:avLst/>
          </a:prstGeom>
        </p:spPr>
        <p:txBody>
          <a:bodyPr vert="horz" wrap="square" anchor="b">
            <a:noAutofit/>
          </a:bodyPr>
          <a:lstStyle>
            <a:lvl1pPr marL="0" indent="0">
              <a:spcBef>
                <a:spcPts val="0"/>
              </a:spcBef>
              <a:spcAft>
                <a:spcPts val="0"/>
              </a:spcAft>
              <a:buClr>
                <a:schemeClr val="bg1"/>
              </a:buClr>
              <a:buNone/>
              <a:defRPr sz="1050" b="1" cap="none" baseline="0">
                <a:solidFill>
                  <a:schemeClr val="tx1"/>
                </a:solidFill>
                <a:latin typeface="+mj-lt"/>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Full name</a:t>
            </a:r>
          </a:p>
        </p:txBody>
      </p:sp>
      <p:sp>
        <p:nvSpPr>
          <p:cNvPr id="121" name="Tijdelijke aanduiding voor verticale tekst 2">
            <a:extLst>
              <a:ext uri="{FF2B5EF4-FFF2-40B4-BE49-F238E27FC236}">
                <a16:creationId xmlns:a16="http://schemas.microsoft.com/office/drawing/2014/main" id="{6823A0BE-604D-410E-9885-1C1AAF1F24B2}"/>
              </a:ext>
            </a:extLst>
          </p:cNvPr>
          <p:cNvSpPr>
            <a:spLocks noGrp="1"/>
          </p:cNvSpPr>
          <p:nvPr>
            <p:ph type="body" orient="vert" idx="43" hasCustomPrompt="1"/>
          </p:nvPr>
        </p:nvSpPr>
        <p:spPr>
          <a:xfrm>
            <a:off x="4431645" y="2193857"/>
            <a:ext cx="1660945" cy="169277"/>
          </a:xfrm>
          <a:prstGeom prst="rect">
            <a:avLst/>
          </a:prstGeom>
        </p:spPr>
        <p:txBody>
          <a:bodyPr vert="horz" wrap="square">
            <a:noAutofit/>
          </a:bodyPr>
          <a:lstStyle>
            <a:lvl1pPr marL="0" indent="0">
              <a:buClr>
                <a:schemeClr val="bg1"/>
              </a:buClr>
              <a:buNone/>
              <a:defRPr sz="800" b="0" cap="none" baseline="0">
                <a:solidFill>
                  <a:schemeClr val="tx2"/>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Job description</a:t>
            </a:r>
          </a:p>
        </p:txBody>
      </p:sp>
      <p:sp>
        <p:nvSpPr>
          <p:cNvPr id="122" name="Tijdelijke aanduiding voor verticale tekst 2">
            <a:extLst>
              <a:ext uri="{FF2B5EF4-FFF2-40B4-BE49-F238E27FC236}">
                <a16:creationId xmlns:a16="http://schemas.microsoft.com/office/drawing/2014/main" id="{7466EDDB-2B5D-4BA4-8921-11091269B25C}"/>
              </a:ext>
            </a:extLst>
          </p:cNvPr>
          <p:cNvSpPr>
            <a:spLocks noGrp="1"/>
          </p:cNvSpPr>
          <p:nvPr>
            <p:ph type="body" orient="vert" idx="44" hasCustomPrompt="1"/>
          </p:nvPr>
        </p:nvSpPr>
        <p:spPr>
          <a:xfrm>
            <a:off x="6371476" y="1809751"/>
            <a:ext cx="1660945" cy="354154"/>
          </a:xfrm>
          <a:prstGeom prst="rect">
            <a:avLst/>
          </a:prstGeom>
        </p:spPr>
        <p:txBody>
          <a:bodyPr vert="horz" wrap="square" anchor="b">
            <a:noAutofit/>
          </a:bodyPr>
          <a:lstStyle>
            <a:lvl1pPr marL="0" indent="0">
              <a:spcBef>
                <a:spcPts val="0"/>
              </a:spcBef>
              <a:spcAft>
                <a:spcPts val="0"/>
              </a:spcAft>
              <a:buClr>
                <a:schemeClr val="bg1"/>
              </a:buClr>
              <a:buNone/>
              <a:defRPr sz="1050" b="1" cap="none" baseline="0">
                <a:solidFill>
                  <a:schemeClr val="tx1"/>
                </a:solidFill>
                <a:latin typeface="+mj-lt"/>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Full name</a:t>
            </a:r>
          </a:p>
        </p:txBody>
      </p:sp>
      <p:sp>
        <p:nvSpPr>
          <p:cNvPr id="123" name="Tijdelijke aanduiding voor verticale tekst 2">
            <a:extLst>
              <a:ext uri="{FF2B5EF4-FFF2-40B4-BE49-F238E27FC236}">
                <a16:creationId xmlns:a16="http://schemas.microsoft.com/office/drawing/2014/main" id="{12CBFC67-00D9-4573-AD6E-2C6D954CDB13}"/>
              </a:ext>
            </a:extLst>
          </p:cNvPr>
          <p:cNvSpPr>
            <a:spLocks noGrp="1"/>
          </p:cNvSpPr>
          <p:nvPr>
            <p:ph type="body" orient="vert" idx="45" hasCustomPrompt="1"/>
          </p:nvPr>
        </p:nvSpPr>
        <p:spPr>
          <a:xfrm>
            <a:off x="6371476" y="2193857"/>
            <a:ext cx="1660945" cy="169277"/>
          </a:xfrm>
          <a:prstGeom prst="rect">
            <a:avLst/>
          </a:prstGeom>
        </p:spPr>
        <p:txBody>
          <a:bodyPr vert="horz" wrap="square">
            <a:noAutofit/>
          </a:bodyPr>
          <a:lstStyle>
            <a:lvl1pPr marL="0" indent="0">
              <a:buClr>
                <a:schemeClr val="bg1"/>
              </a:buClr>
              <a:buNone/>
              <a:defRPr sz="800" b="0" cap="none" baseline="0">
                <a:solidFill>
                  <a:schemeClr val="tx2"/>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Job description</a:t>
            </a:r>
          </a:p>
        </p:txBody>
      </p:sp>
      <p:sp>
        <p:nvSpPr>
          <p:cNvPr id="124" name="Tijdelijke aanduiding voor verticale tekst 2">
            <a:extLst>
              <a:ext uri="{FF2B5EF4-FFF2-40B4-BE49-F238E27FC236}">
                <a16:creationId xmlns:a16="http://schemas.microsoft.com/office/drawing/2014/main" id="{E121AA43-C412-473F-AA61-4673E4215788}"/>
              </a:ext>
            </a:extLst>
          </p:cNvPr>
          <p:cNvSpPr>
            <a:spLocks noGrp="1"/>
          </p:cNvSpPr>
          <p:nvPr>
            <p:ph type="body" orient="vert" idx="46" hasCustomPrompt="1"/>
          </p:nvPr>
        </p:nvSpPr>
        <p:spPr>
          <a:xfrm>
            <a:off x="8311306" y="1809751"/>
            <a:ext cx="1660945" cy="354154"/>
          </a:xfrm>
          <a:prstGeom prst="rect">
            <a:avLst/>
          </a:prstGeom>
        </p:spPr>
        <p:txBody>
          <a:bodyPr vert="horz" wrap="square" anchor="b">
            <a:noAutofit/>
          </a:bodyPr>
          <a:lstStyle>
            <a:lvl1pPr marL="0" indent="0">
              <a:spcBef>
                <a:spcPts val="0"/>
              </a:spcBef>
              <a:spcAft>
                <a:spcPts val="0"/>
              </a:spcAft>
              <a:buClr>
                <a:schemeClr val="bg1"/>
              </a:buClr>
              <a:buNone/>
              <a:defRPr sz="1050" b="1" cap="none" baseline="0">
                <a:solidFill>
                  <a:schemeClr val="tx1"/>
                </a:solidFill>
                <a:latin typeface="+mj-lt"/>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Full name</a:t>
            </a:r>
          </a:p>
        </p:txBody>
      </p:sp>
      <p:sp>
        <p:nvSpPr>
          <p:cNvPr id="125" name="Tijdelijke aanduiding voor verticale tekst 2">
            <a:extLst>
              <a:ext uri="{FF2B5EF4-FFF2-40B4-BE49-F238E27FC236}">
                <a16:creationId xmlns:a16="http://schemas.microsoft.com/office/drawing/2014/main" id="{A8F0E5DB-0F20-4BA3-AA95-AB94526BE363}"/>
              </a:ext>
            </a:extLst>
          </p:cNvPr>
          <p:cNvSpPr>
            <a:spLocks noGrp="1"/>
          </p:cNvSpPr>
          <p:nvPr>
            <p:ph type="body" orient="vert" idx="47" hasCustomPrompt="1"/>
          </p:nvPr>
        </p:nvSpPr>
        <p:spPr>
          <a:xfrm>
            <a:off x="8311306" y="2193857"/>
            <a:ext cx="1660945" cy="169277"/>
          </a:xfrm>
          <a:prstGeom prst="rect">
            <a:avLst/>
          </a:prstGeom>
        </p:spPr>
        <p:txBody>
          <a:bodyPr vert="horz" wrap="square">
            <a:noAutofit/>
          </a:bodyPr>
          <a:lstStyle>
            <a:lvl1pPr marL="0" indent="0">
              <a:buClr>
                <a:schemeClr val="bg1"/>
              </a:buClr>
              <a:buNone/>
              <a:defRPr sz="800" b="0" cap="none" baseline="0">
                <a:solidFill>
                  <a:schemeClr val="tx2"/>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Job description</a:t>
            </a:r>
          </a:p>
        </p:txBody>
      </p:sp>
      <p:cxnSp>
        <p:nvCxnSpPr>
          <p:cNvPr id="80" name="Straight Connector 79">
            <a:extLst>
              <a:ext uri="{FF2B5EF4-FFF2-40B4-BE49-F238E27FC236}">
                <a16:creationId xmlns:a16="http://schemas.microsoft.com/office/drawing/2014/main" id="{F39A2F28-D758-4210-B59C-97235222DDBE}"/>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sp>
        <p:nvSpPr>
          <p:cNvPr id="3" name="Date Placeholder 2">
            <a:extLst>
              <a:ext uri="{FF2B5EF4-FFF2-40B4-BE49-F238E27FC236}">
                <a16:creationId xmlns:a16="http://schemas.microsoft.com/office/drawing/2014/main" id="{E3DC0AFB-3BD0-CB22-1275-16AAA3EF75E0}"/>
              </a:ext>
            </a:extLst>
          </p:cNvPr>
          <p:cNvSpPr>
            <a:spLocks noGrp="1"/>
          </p:cNvSpPr>
          <p:nvPr>
            <p:ph type="dt" sz="half" idx="48"/>
          </p:nvPr>
        </p:nvSpPr>
        <p:spPr/>
        <p:txBody>
          <a:bodyPr/>
          <a:lstStyle/>
          <a:p>
            <a:fld id="{428B5212-8004-44C0-836C-391393A32965}" type="datetime3">
              <a:rPr lang="en-US" smtClean="0"/>
              <a:t>1 October 2023</a:t>
            </a:fld>
            <a:endParaRPr lang="en-GB"/>
          </a:p>
        </p:txBody>
      </p:sp>
    </p:spTree>
    <p:extLst>
      <p:ext uri="{BB962C8B-B14F-4D97-AF65-F5344CB8AC3E}">
        <p14:creationId xmlns:p14="http://schemas.microsoft.com/office/powerpoint/2010/main" val="22672090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TRODUCTION 8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C07461-E002-4DEF-9B12-6E2A18AC527E}"/>
              </a:ext>
            </a:extLst>
          </p:cNvPr>
          <p:cNvSpPr>
            <a:spLocks noGrp="1"/>
          </p:cNvSpPr>
          <p:nvPr>
            <p:ph type="title" hasCustomPrompt="1"/>
          </p:nvPr>
        </p:nvSpPr>
        <p:spPr/>
        <p:txBody>
          <a:bodyPr/>
          <a:lstStyle/>
          <a:p>
            <a:r>
              <a:rPr lang="en-GB" noProof="0"/>
              <a:t>Add your title here</a:t>
            </a:r>
            <a:endParaRPr lang="en-GB"/>
          </a:p>
        </p:txBody>
      </p:sp>
      <p:sp>
        <p:nvSpPr>
          <p:cNvPr id="93" name="Tijdelijke aanduiding voor afbeelding 195">
            <a:extLst>
              <a:ext uri="{FF2B5EF4-FFF2-40B4-BE49-F238E27FC236}">
                <a16:creationId xmlns:a16="http://schemas.microsoft.com/office/drawing/2014/main" id="{76567BB0-228A-4176-A7EF-063710AF2D35}"/>
              </a:ext>
            </a:extLst>
          </p:cNvPr>
          <p:cNvSpPr>
            <a:spLocks noGrp="1"/>
          </p:cNvSpPr>
          <p:nvPr>
            <p:ph type="pic" sz="quarter" idx="17" hasCustomPrompt="1"/>
          </p:nvPr>
        </p:nvSpPr>
        <p:spPr>
          <a:xfrm>
            <a:off x="568209" y="2491581"/>
            <a:ext cx="1650339" cy="1337392"/>
          </a:xfrm>
          <a:prstGeom prst="rect">
            <a:avLst/>
          </a:prstGeom>
          <a:solidFill>
            <a:schemeClr val="bg1">
              <a:lumMod val="95000"/>
            </a:schemeClr>
          </a:solidFill>
          <a:ln>
            <a:noFill/>
          </a:ln>
        </p:spPr>
        <p:txBody>
          <a:bodyPr wrap="square"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an image</a:t>
            </a:r>
          </a:p>
        </p:txBody>
      </p:sp>
      <p:sp>
        <p:nvSpPr>
          <p:cNvPr id="95" name="Tijdelijke aanduiding voor afbeelding 195">
            <a:extLst>
              <a:ext uri="{FF2B5EF4-FFF2-40B4-BE49-F238E27FC236}">
                <a16:creationId xmlns:a16="http://schemas.microsoft.com/office/drawing/2014/main" id="{3AB526B0-4798-46EF-A652-9B98250F3911}"/>
              </a:ext>
            </a:extLst>
          </p:cNvPr>
          <p:cNvSpPr>
            <a:spLocks noGrp="1"/>
          </p:cNvSpPr>
          <p:nvPr>
            <p:ph type="pic" sz="quarter" idx="18" hasCustomPrompt="1"/>
          </p:nvPr>
        </p:nvSpPr>
        <p:spPr>
          <a:xfrm>
            <a:off x="2507947" y="2491581"/>
            <a:ext cx="1650339" cy="1337392"/>
          </a:xfrm>
          <a:prstGeom prst="rect">
            <a:avLst/>
          </a:prstGeom>
          <a:solidFill>
            <a:schemeClr val="bg1">
              <a:lumMod val="95000"/>
            </a:schemeClr>
          </a:solidFill>
          <a:ln>
            <a:noFill/>
          </a:ln>
        </p:spPr>
        <p:txBody>
          <a:bodyPr wrap="square"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an image</a:t>
            </a:r>
          </a:p>
        </p:txBody>
      </p:sp>
      <p:sp>
        <p:nvSpPr>
          <p:cNvPr id="97" name="Tijdelijke aanduiding voor afbeelding 195">
            <a:extLst>
              <a:ext uri="{FF2B5EF4-FFF2-40B4-BE49-F238E27FC236}">
                <a16:creationId xmlns:a16="http://schemas.microsoft.com/office/drawing/2014/main" id="{6443B1F7-F18E-4E9E-8227-908724C3AD97}"/>
              </a:ext>
            </a:extLst>
          </p:cNvPr>
          <p:cNvSpPr>
            <a:spLocks noGrp="1"/>
          </p:cNvSpPr>
          <p:nvPr>
            <p:ph type="pic" sz="quarter" idx="20" hasCustomPrompt="1"/>
          </p:nvPr>
        </p:nvSpPr>
        <p:spPr>
          <a:xfrm>
            <a:off x="4447408" y="2491581"/>
            <a:ext cx="1650339" cy="1337392"/>
          </a:xfrm>
          <a:prstGeom prst="rect">
            <a:avLst/>
          </a:prstGeom>
          <a:solidFill>
            <a:schemeClr val="bg1">
              <a:lumMod val="95000"/>
            </a:schemeClr>
          </a:solidFill>
          <a:ln>
            <a:noFill/>
          </a:ln>
        </p:spPr>
        <p:txBody>
          <a:bodyPr wrap="square"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an image</a:t>
            </a:r>
          </a:p>
        </p:txBody>
      </p:sp>
      <p:sp>
        <p:nvSpPr>
          <p:cNvPr id="98" name="Tijdelijke aanduiding voor afbeelding 195">
            <a:extLst>
              <a:ext uri="{FF2B5EF4-FFF2-40B4-BE49-F238E27FC236}">
                <a16:creationId xmlns:a16="http://schemas.microsoft.com/office/drawing/2014/main" id="{CBF59029-26AC-45B3-AB42-4B6496C56840}"/>
              </a:ext>
            </a:extLst>
          </p:cNvPr>
          <p:cNvSpPr>
            <a:spLocks noGrp="1"/>
          </p:cNvSpPr>
          <p:nvPr>
            <p:ph type="pic" sz="quarter" idx="21" hasCustomPrompt="1"/>
          </p:nvPr>
        </p:nvSpPr>
        <p:spPr>
          <a:xfrm>
            <a:off x="6387147" y="2491581"/>
            <a:ext cx="1650339" cy="1337392"/>
          </a:xfrm>
          <a:prstGeom prst="rect">
            <a:avLst/>
          </a:prstGeom>
          <a:solidFill>
            <a:schemeClr val="bg1">
              <a:lumMod val="95000"/>
            </a:schemeClr>
          </a:solidFill>
          <a:ln>
            <a:noFill/>
          </a:ln>
        </p:spPr>
        <p:txBody>
          <a:bodyPr wrap="square"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an image</a:t>
            </a:r>
          </a:p>
        </p:txBody>
      </p:sp>
      <p:sp>
        <p:nvSpPr>
          <p:cNvPr id="100" name="Tijdelijke aanduiding voor afbeelding 195">
            <a:extLst>
              <a:ext uri="{FF2B5EF4-FFF2-40B4-BE49-F238E27FC236}">
                <a16:creationId xmlns:a16="http://schemas.microsoft.com/office/drawing/2014/main" id="{91531F5C-5391-490B-BDAB-EBF22D7703CB}"/>
              </a:ext>
            </a:extLst>
          </p:cNvPr>
          <p:cNvSpPr>
            <a:spLocks noGrp="1"/>
          </p:cNvSpPr>
          <p:nvPr>
            <p:ph type="pic" sz="quarter" idx="23" hasCustomPrompt="1"/>
          </p:nvPr>
        </p:nvSpPr>
        <p:spPr>
          <a:xfrm>
            <a:off x="2507947" y="4696899"/>
            <a:ext cx="1650339" cy="1337392"/>
          </a:xfrm>
          <a:prstGeom prst="rect">
            <a:avLst/>
          </a:prstGeom>
          <a:solidFill>
            <a:schemeClr val="bg1">
              <a:lumMod val="95000"/>
            </a:schemeClr>
          </a:solidFill>
          <a:ln>
            <a:noFill/>
          </a:ln>
        </p:spPr>
        <p:txBody>
          <a:bodyPr wrap="square"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an image</a:t>
            </a:r>
          </a:p>
        </p:txBody>
      </p:sp>
      <p:sp>
        <p:nvSpPr>
          <p:cNvPr id="102" name="Tijdelijke aanduiding voor afbeelding 195">
            <a:extLst>
              <a:ext uri="{FF2B5EF4-FFF2-40B4-BE49-F238E27FC236}">
                <a16:creationId xmlns:a16="http://schemas.microsoft.com/office/drawing/2014/main" id="{15C5CF97-E9FF-407E-83C6-421BF7D69DD1}"/>
              </a:ext>
            </a:extLst>
          </p:cNvPr>
          <p:cNvSpPr>
            <a:spLocks noGrp="1"/>
          </p:cNvSpPr>
          <p:nvPr>
            <p:ph type="pic" sz="quarter" idx="25" hasCustomPrompt="1"/>
          </p:nvPr>
        </p:nvSpPr>
        <p:spPr>
          <a:xfrm>
            <a:off x="4447408" y="4696899"/>
            <a:ext cx="1650339" cy="1337392"/>
          </a:xfrm>
          <a:prstGeom prst="rect">
            <a:avLst/>
          </a:prstGeom>
          <a:solidFill>
            <a:schemeClr val="bg1">
              <a:lumMod val="95000"/>
            </a:schemeClr>
          </a:solidFill>
          <a:ln>
            <a:noFill/>
          </a:ln>
        </p:spPr>
        <p:txBody>
          <a:bodyPr wrap="square"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an image</a:t>
            </a:r>
          </a:p>
        </p:txBody>
      </p:sp>
      <p:sp>
        <p:nvSpPr>
          <p:cNvPr id="103" name="Tijdelijke aanduiding voor afbeelding 195">
            <a:extLst>
              <a:ext uri="{FF2B5EF4-FFF2-40B4-BE49-F238E27FC236}">
                <a16:creationId xmlns:a16="http://schemas.microsoft.com/office/drawing/2014/main" id="{4E868D99-BF1D-403E-A7BE-0A4AA615230F}"/>
              </a:ext>
            </a:extLst>
          </p:cNvPr>
          <p:cNvSpPr>
            <a:spLocks noGrp="1"/>
          </p:cNvSpPr>
          <p:nvPr>
            <p:ph type="pic" sz="quarter" idx="26" hasCustomPrompt="1"/>
          </p:nvPr>
        </p:nvSpPr>
        <p:spPr>
          <a:xfrm>
            <a:off x="6387147" y="4696899"/>
            <a:ext cx="1650339" cy="1337392"/>
          </a:xfrm>
          <a:prstGeom prst="rect">
            <a:avLst/>
          </a:prstGeom>
          <a:solidFill>
            <a:schemeClr val="bg1">
              <a:lumMod val="95000"/>
            </a:schemeClr>
          </a:solidFill>
          <a:ln>
            <a:noFill/>
          </a:ln>
        </p:spPr>
        <p:txBody>
          <a:bodyPr wrap="square"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an image</a:t>
            </a:r>
          </a:p>
        </p:txBody>
      </p:sp>
      <p:sp>
        <p:nvSpPr>
          <p:cNvPr id="104" name="Tijdelijke aanduiding voor verticale tekst 2">
            <a:extLst>
              <a:ext uri="{FF2B5EF4-FFF2-40B4-BE49-F238E27FC236}">
                <a16:creationId xmlns:a16="http://schemas.microsoft.com/office/drawing/2014/main" id="{91FF9464-C9F3-4EB3-A7C9-4B0FFCCD822A}"/>
              </a:ext>
            </a:extLst>
          </p:cNvPr>
          <p:cNvSpPr>
            <a:spLocks noGrp="1"/>
          </p:cNvSpPr>
          <p:nvPr>
            <p:ph type="body" orient="vert" idx="27" hasCustomPrompt="1"/>
          </p:nvPr>
        </p:nvSpPr>
        <p:spPr>
          <a:xfrm>
            <a:off x="557233" y="4006851"/>
            <a:ext cx="1660945" cy="354154"/>
          </a:xfrm>
          <a:prstGeom prst="rect">
            <a:avLst/>
          </a:prstGeom>
        </p:spPr>
        <p:txBody>
          <a:bodyPr vert="horz" wrap="square" anchor="b">
            <a:noAutofit/>
          </a:bodyPr>
          <a:lstStyle>
            <a:lvl1pPr marL="0" indent="0">
              <a:spcBef>
                <a:spcPts val="0"/>
              </a:spcBef>
              <a:spcAft>
                <a:spcPts val="0"/>
              </a:spcAft>
              <a:buClr>
                <a:schemeClr val="bg1"/>
              </a:buClr>
              <a:buNone/>
              <a:defRPr sz="1050" b="1" cap="none" baseline="0">
                <a:solidFill>
                  <a:schemeClr val="tx1"/>
                </a:solidFill>
                <a:latin typeface="+mj-lt"/>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Full name</a:t>
            </a:r>
          </a:p>
        </p:txBody>
      </p:sp>
      <p:sp>
        <p:nvSpPr>
          <p:cNvPr id="105" name="Tijdelijke aanduiding voor verticale tekst 2">
            <a:extLst>
              <a:ext uri="{FF2B5EF4-FFF2-40B4-BE49-F238E27FC236}">
                <a16:creationId xmlns:a16="http://schemas.microsoft.com/office/drawing/2014/main" id="{C334B2C2-D0A8-46E8-AC4A-FE74988A40B0}"/>
              </a:ext>
            </a:extLst>
          </p:cNvPr>
          <p:cNvSpPr>
            <a:spLocks noGrp="1"/>
          </p:cNvSpPr>
          <p:nvPr>
            <p:ph type="body" orient="vert" idx="28" hasCustomPrompt="1"/>
          </p:nvPr>
        </p:nvSpPr>
        <p:spPr>
          <a:xfrm>
            <a:off x="557233" y="4415021"/>
            <a:ext cx="1660945" cy="169277"/>
          </a:xfrm>
          <a:prstGeom prst="rect">
            <a:avLst/>
          </a:prstGeom>
        </p:spPr>
        <p:txBody>
          <a:bodyPr vert="horz" wrap="square">
            <a:noAutofit/>
          </a:bodyPr>
          <a:lstStyle>
            <a:lvl1pPr marL="0" indent="0">
              <a:buClr>
                <a:schemeClr val="bg1"/>
              </a:buClr>
              <a:buNone/>
              <a:defRPr sz="800" b="0" cap="none" baseline="0">
                <a:solidFill>
                  <a:schemeClr val="tx2"/>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Job description</a:t>
            </a:r>
          </a:p>
        </p:txBody>
      </p:sp>
      <p:sp>
        <p:nvSpPr>
          <p:cNvPr id="107" name="Tijdelijke aanduiding voor afbeelding 106">
            <a:extLst>
              <a:ext uri="{FF2B5EF4-FFF2-40B4-BE49-F238E27FC236}">
                <a16:creationId xmlns:a16="http://schemas.microsoft.com/office/drawing/2014/main" id="{3CF42B99-268F-45E7-B904-13F24ECF4A3A}"/>
              </a:ext>
            </a:extLst>
          </p:cNvPr>
          <p:cNvSpPr>
            <a:spLocks noGrp="1"/>
          </p:cNvSpPr>
          <p:nvPr>
            <p:ph type="pic" sz="quarter" idx="29" hasCustomPrompt="1"/>
          </p:nvPr>
        </p:nvSpPr>
        <p:spPr>
          <a:xfrm>
            <a:off x="568209" y="4696898"/>
            <a:ext cx="1650339" cy="1337392"/>
          </a:xfrm>
          <a:custGeom>
            <a:avLst/>
            <a:gdLst>
              <a:gd name="connsiteX0" fmla="*/ 0 w 1650339"/>
              <a:gd name="connsiteY0" fmla="*/ 0 h 1337392"/>
              <a:gd name="connsiteX1" fmla="*/ 1475528 w 1650339"/>
              <a:gd name="connsiteY1" fmla="*/ 0 h 1337392"/>
              <a:gd name="connsiteX2" fmla="*/ 1650339 w 1650339"/>
              <a:gd name="connsiteY2" fmla="*/ 0 h 1337392"/>
              <a:gd name="connsiteX3" fmla="*/ 1650339 w 1650339"/>
              <a:gd name="connsiteY3" fmla="*/ 174811 h 1337392"/>
              <a:gd name="connsiteX4" fmla="*/ 1650339 w 1650339"/>
              <a:gd name="connsiteY4" fmla="*/ 784421 h 1337392"/>
              <a:gd name="connsiteX5" fmla="*/ 1650339 w 1650339"/>
              <a:gd name="connsiteY5" fmla="*/ 1337392 h 1337392"/>
              <a:gd name="connsiteX6" fmla="*/ 174811 w 1650339"/>
              <a:gd name="connsiteY6" fmla="*/ 1337392 h 1337392"/>
              <a:gd name="connsiteX7" fmla="*/ 0 w 1650339"/>
              <a:gd name="connsiteY7" fmla="*/ 1162581 h 1337392"/>
              <a:gd name="connsiteX8" fmla="*/ 0 w 1650339"/>
              <a:gd name="connsiteY8" fmla="*/ 784421 h 133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0339" h="1337392">
                <a:moveTo>
                  <a:pt x="0" y="0"/>
                </a:moveTo>
                <a:lnTo>
                  <a:pt x="1475528" y="0"/>
                </a:lnTo>
                <a:lnTo>
                  <a:pt x="1650339" y="0"/>
                </a:lnTo>
                <a:lnTo>
                  <a:pt x="1650339" y="174811"/>
                </a:lnTo>
                <a:lnTo>
                  <a:pt x="1650339" y="784421"/>
                </a:lnTo>
                <a:lnTo>
                  <a:pt x="1650339" y="1337392"/>
                </a:lnTo>
                <a:lnTo>
                  <a:pt x="174811" y="1337392"/>
                </a:lnTo>
                <a:cubicBezTo>
                  <a:pt x="78266" y="1337392"/>
                  <a:pt x="0" y="1259126"/>
                  <a:pt x="0" y="1162581"/>
                </a:cubicBezTo>
                <a:lnTo>
                  <a:pt x="0" y="784421"/>
                </a:lnTo>
                <a:close/>
              </a:path>
            </a:pathLst>
          </a:custGeom>
          <a:solidFill>
            <a:schemeClr val="bg1">
              <a:lumMod val="95000"/>
            </a:schemeClr>
          </a:solidFill>
          <a:ln>
            <a:noFill/>
          </a:ln>
        </p:spPr>
        <p:txBody>
          <a:bodyPr wrap="square"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an image</a:t>
            </a:r>
          </a:p>
        </p:txBody>
      </p:sp>
      <p:sp>
        <p:nvSpPr>
          <p:cNvPr id="108" name="Tijdelijke aanduiding voor verticale tekst 2">
            <a:extLst>
              <a:ext uri="{FF2B5EF4-FFF2-40B4-BE49-F238E27FC236}">
                <a16:creationId xmlns:a16="http://schemas.microsoft.com/office/drawing/2014/main" id="{54E4ABC5-EB81-4848-886E-158EFDB918F3}"/>
              </a:ext>
            </a:extLst>
          </p:cNvPr>
          <p:cNvSpPr>
            <a:spLocks noGrp="1"/>
          </p:cNvSpPr>
          <p:nvPr>
            <p:ph type="body" orient="vert" idx="30" hasCustomPrompt="1"/>
          </p:nvPr>
        </p:nvSpPr>
        <p:spPr>
          <a:xfrm>
            <a:off x="2497064" y="4006851"/>
            <a:ext cx="1660945" cy="354154"/>
          </a:xfrm>
          <a:prstGeom prst="rect">
            <a:avLst/>
          </a:prstGeom>
        </p:spPr>
        <p:txBody>
          <a:bodyPr vert="horz" wrap="square" anchor="b">
            <a:noAutofit/>
          </a:bodyPr>
          <a:lstStyle>
            <a:lvl1pPr marL="0" indent="0">
              <a:spcBef>
                <a:spcPts val="0"/>
              </a:spcBef>
              <a:spcAft>
                <a:spcPts val="0"/>
              </a:spcAft>
              <a:buClr>
                <a:schemeClr val="bg1"/>
              </a:buClr>
              <a:buNone/>
              <a:defRPr sz="1050" b="1" cap="none" baseline="0">
                <a:solidFill>
                  <a:schemeClr val="tx1"/>
                </a:solidFill>
                <a:latin typeface="+mj-lt"/>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Full name</a:t>
            </a:r>
          </a:p>
        </p:txBody>
      </p:sp>
      <p:sp>
        <p:nvSpPr>
          <p:cNvPr id="109" name="Tijdelijke aanduiding voor verticale tekst 2">
            <a:extLst>
              <a:ext uri="{FF2B5EF4-FFF2-40B4-BE49-F238E27FC236}">
                <a16:creationId xmlns:a16="http://schemas.microsoft.com/office/drawing/2014/main" id="{EC96BAAD-9DC3-406E-8969-55631A7605B7}"/>
              </a:ext>
            </a:extLst>
          </p:cNvPr>
          <p:cNvSpPr>
            <a:spLocks noGrp="1"/>
          </p:cNvSpPr>
          <p:nvPr>
            <p:ph type="body" orient="vert" idx="31" hasCustomPrompt="1"/>
          </p:nvPr>
        </p:nvSpPr>
        <p:spPr>
          <a:xfrm>
            <a:off x="2497064" y="4415021"/>
            <a:ext cx="1660945" cy="169277"/>
          </a:xfrm>
          <a:prstGeom prst="rect">
            <a:avLst/>
          </a:prstGeom>
        </p:spPr>
        <p:txBody>
          <a:bodyPr vert="horz" wrap="square">
            <a:noAutofit/>
          </a:bodyPr>
          <a:lstStyle>
            <a:lvl1pPr marL="0" indent="0">
              <a:buClr>
                <a:schemeClr val="bg1"/>
              </a:buClr>
              <a:buNone/>
              <a:defRPr sz="800" b="0" cap="none" baseline="0">
                <a:solidFill>
                  <a:schemeClr val="tx2"/>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Job description</a:t>
            </a:r>
          </a:p>
        </p:txBody>
      </p:sp>
      <p:sp>
        <p:nvSpPr>
          <p:cNvPr id="112" name="Tijdelijke aanduiding voor verticale tekst 2">
            <a:extLst>
              <a:ext uri="{FF2B5EF4-FFF2-40B4-BE49-F238E27FC236}">
                <a16:creationId xmlns:a16="http://schemas.microsoft.com/office/drawing/2014/main" id="{456E9E63-81A9-4060-A1DE-7F964C4A675C}"/>
              </a:ext>
            </a:extLst>
          </p:cNvPr>
          <p:cNvSpPr>
            <a:spLocks noGrp="1"/>
          </p:cNvSpPr>
          <p:nvPr>
            <p:ph type="body" orient="vert" idx="34" hasCustomPrompt="1"/>
          </p:nvPr>
        </p:nvSpPr>
        <p:spPr>
          <a:xfrm>
            <a:off x="4436711" y="4006851"/>
            <a:ext cx="1660945" cy="354154"/>
          </a:xfrm>
          <a:prstGeom prst="rect">
            <a:avLst/>
          </a:prstGeom>
        </p:spPr>
        <p:txBody>
          <a:bodyPr vert="horz" wrap="square" anchor="b">
            <a:noAutofit/>
          </a:bodyPr>
          <a:lstStyle>
            <a:lvl1pPr marL="0" indent="0">
              <a:spcBef>
                <a:spcPts val="0"/>
              </a:spcBef>
              <a:spcAft>
                <a:spcPts val="0"/>
              </a:spcAft>
              <a:buClr>
                <a:schemeClr val="bg1"/>
              </a:buClr>
              <a:buNone/>
              <a:defRPr sz="1050" b="1" cap="none" baseline="0">
                <a:solidFill>
                  <a:schemeClr val="tx1"/>
                </a:solidFill>
                <a:latin typeface="+mj-lt"/>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Full name</a:t>
            </a:r>
          </a:p>
        </p:txBody>
      </p:sp>
      <p:sp>
        <p:nvSpPr>
          <p:cNvPr id="113" name="Tijdelijke aanduiding voor verticale tekst 2">
            <a:extLst>
              <a:ext uri="{FF2B5EF4-FFF2-40B4-BE49-F238E27FC236}">
                <a16:creationId xmlns:a16="http://schemas.microsoft.com/office/drawing/2014/main" id="{9E537E0F-6FC9-49B9-B3CF-01FDD7BB8966}"/>
              </a:ext>
            </a:extLst>
          </p:cNvPr>
          <p:cNvSpPr>
            <a:spLocks noGrp="1"/>
          </p:cNvSpPr>
          <p:nvPr>
            <p:ph type="body" orient="vert" idx="35" hasCustomPrompt="1"/>
          </p:nvPr>
        </p:nvSpPr>
        <p:spPr>
          <a:xfrm>
            <a:off x="4436711" y="4415021"/>
            <a:ext cx="1660945" cy="169277"/>
          </a:xfrm>
          <a:prstGeom prst="rect">
            <a:avLst/>
          </a:prstGeom>
        </p:spPr>
        <p:txBody>
          <a:bodyPr vert="horz" wrap="square">
            <a:noAutofit/>
          </a:bodyPr>
          <a:lstStyle>
            <a:lvl1pPr marL="0" indent="0">
              <a:buClr>
                <a:schemeClr val="bg1"/>
              </a:buClr>
              <a:buNone/>
              <a:defRPr sz="800" b="0" cap="none" baseline="0">
                <a:solidFill>
                  <a:schemeClr val="tx2"/>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Job description</a:t>
            </a:r>
          </a:p>
        </p:txBody>
      </p:sp>
      <p:sp>
        <p:nvSpPr>
          <p:cNvPr id="114" name="Tijdelijke aanduiding voor verticale tekst 2">
            <a:extLst>
              <a:ext uri="{FF2B5EF4-FFF2-40B4-BE49-F238E27FC236}">
                <a16:creationId xmlns:a16="http://schemas.microsoft.com/office/drawing/2014/main" id="{6CC4F554-4D7B-4963-964E-9BAC5E3B3380}"/>
              </a:ext>
            </a:extLst>
          </p:cNvPr>
          <p:cNvSpPr>
            <a:spLocks noGrp="1"/>
          </p:cNvSpPr>
          <p:nvPr>
            <p:ph type="body" orient="vert" idx="36" hasCustomPrompt="1"/>
          </p:nvPr>
        </p:nvSpPr>
        <p:spPr>
          <a:xfrm>
            <a:off x="6376541" y="4006851"/>
            <a:ext cx="1660945" cy="354154"/>
          </a:xfrm>
          <a:prstGeom prst="rect">
            <a:avLst/>
          </a:prstGeom>
        </p:spPr>
        <p:txBody>
          <a:bodyPr vert="horz" wrap="square" anchor="b">
            <a:noAutofit/>
          </a:bodyPr>
          <a:lstStyle>
            <a:lvl1pPr marL="0" indent="0">
              <a:spcBef>
                <a:spcPts val="0"/>
              </a:spcBef>
              <a:spcAft>
                <a:spcPts val="0"/>
              </a:spcAft>
              <a:buClr>
                <a:schemeClr val="bg1"/>
              </a:buClr>
              <a:buNone/>
              <a:defRPr sz="1050" b="1" cap="none" baseline="0">
                <a:solidFill>
                  <a:schemeClr val="tx1"/>
                </a:solidFill>
                <a:latin typeface="+mj-lt"/>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Full name</a:t>
            </a:r>
          </a:p>
        </p:txBody>
      </p:sp>
      <p:sp>
        <p:nvSpPr>
          <p:cNvPr id="115" name="Tijdelijke aanduiding voor verticale tekst 2">
            <a:extLst>
              <a:ext uri="{FF2B5EF4-FFF2-40B4-BE49-F238E27FC236}">
                <a16:creationId xmlns:a16="http://schemas.microsoft.com/office/drawing/2014/main" id="{3F019C7B-8FB8-45D7-AB01-2BDCBF94D5BB}"/>
              </a:ext>
            </a:extLst>
          </p:cNvPr>
          <p:cNvSpPr>
            <a:spLocks noGrp="1"/>
          </p:cNvSpPr>
          <p:nvPr>
            <p:ph type="body" orient="vert" idx="37" hasCustomPrompt="1"/>
          </p:nvPr>
        </p:nvSpPr>
        <p:spPr>
          <a:xfrm>
            <a:off x="6376541" y="4415021"/>
            <a:ext cx="1660945" cy="169277"/>
          </a:xfrm>
          <a:prstGeom prst="rect">
            <a:avLst/>
          </a:prstGeom>
        </p:spPr>
        <p:txBody>
          <a:bodyPr vert="horz" wrap="square">
            <a:noAutofit/>
          </a:bodyPr>
          <a:lstStyle>
            <a:lvl1pPr marL="0" indent="0">
              <a:buClr>
                <a:schemeClr val="bg1"/>
              </a:buClr>
              <a:buNone/>
              <a:defRPr sz="800" b="0" cap="none" baseline="0">
                <a:solidFill>
                  <a:schemeClr val="tx2"/>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Job description</a:t>
            </a:r>
          </a:p>
        </p:txBody>
      </p:sp>
      <p:sp>
        <p:nvSpPr>
          <p:cNvPr id="116" name="Tijdelijke aanduiding voor verticale tekst 2">
            <a:extLst>
              <a:ext uri="{FF2B5EF4-FFF2-40B4-BE49-F238E27FC236}">
                <a16:creationId xmlns:a16="http://schemas.microsoft.com/office/drawing/2014/main" id="{7D7B4359-C886-4921-B5FE-3CCC32C5C1D5}"/>
              </a:ext>
            </a:extLst>
          </p:cNvPr>
          <p:cNvSpPr>
            <a:spLocks noGrp="1"/>
          </p:cNvSpPr>
          <p:nvPr>
            <p:ph type="body" orient="vert" idx="38" hasCustomPrompt="1"/>
          </p:nvPr>
        </p:nvSpPr>
        <p:spPr>
          <a:xfrm>
            <a:off x="557233" y="1809751"/>
            <a:ext cx="1660945" cy="354154"/>
          </a:xfrm>
          <a:prstGeom prst="rect">
            <a:avLst/>
          </a:prstGeom>
        </p:spPr>
        <p:txBody>
          <a:bodyPr vert="horz" wrap="square" anchor="b">
            <a:noAutofit/>
          </a:bodyPr>
          <a:lstStyle>
            <a:lvl1pPr marL="0" indent="0">
              <a:spcBef>
                <a:spcPts val="0"/>
              </a:spcBef>
              <a:spcAft>
                <a:spcPts val="0"/>
              </a:spcAft>
              <a:buClr>
                <a:schemeClr val="bg1"/>
              </a:buClr>
              <a:buNone/>
              <a:defRPr sz="1050" b="1" cap="none" baseline="0">
                <a:solidFill>
                  <a:schemeClr val="tx1"/>
                </a:solidFill>
                <a:latin typeface="+mj-lt"/>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Full name</a:t>
            </a:r>
          </a:p>
        </p:txBody>
      </p:sp>
      <p:sp>
        <p:nvSpPr>
          <p:cNvPr id="117" name="Tijdelijke aanduiding voor verticale tekst 2">
            <a:extLst>
              <a:ext uri="{FF2B5EF4-FFF2-40B4-BE49-F238E27FC236}">
                <a16:creationId xmlns:a16="http://schemas.microsoft.com/office/drawing/2014/main" id="{A72F8A1C-54AA-46EB-A546-46456698CE91}"/>
              </a:ext>
            </a:extLst>
          </p:cNvPr>
          <p:cNvSpPr>
            <a:spLocks noGrp="1"/>
          </p:cNvSpPr>
          <p:nvPr>
            <p:ph type="body" orient="vert" idx="39" hasCustomPrompt="1"/>
          </p:nvPr>
        </p:nvSpPr>
        <p:spPr>
          <a:xfrm>
            <a:off x="557233" y="2193857"/>
            <a:ext cx="1660945" cy="169277"/>
          </a:xfrm>
          <a:prstGeom prst="rect">
            <a:avLst/>
          </a:prstGeom>
        </p:spPr>
        <p:txBody>
          <a:bodyPr vert="horz" wrap="square">
            <a:noAutofit/>
          </a:bodyPr>
          <a:lstStyle>
            <a:lvl1pPr marL="0" indent="0">
              <a:buClr>
                <a:schemeClr val="bg1"/>
              </a:buClr>
              <a:buNone/>
              <a:defRPr sz="800" b="0" cap="none" baseline="0">
                <a:solidFill>
                  <a:schemeClr val="tx2"/>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Job description</a:t>
            </a:r>
          </a:p>
        </p:txBody>
      </p:sp>
      <p:sp>
        <p:nvSpPr>
          <p:cNvPr id="118" name="Tijdelijke aanduiding voor verticale tekst 2">
            <a:extLst>
              <a:ext uri="{FF2B5EF4-FFF2-40B4-BE49-F238E27FC236}">
                <a16:creationId xmlns:a16="http://schemas.microsoft.com/office/drawing/2014/main" id="{C1BF67B0-EAEB-4EA4-A9A7-8F70CBE0940C}"/>
              </a:ext>
            </a:extLst>
          </p:cNvPr>
          <p:cNvSpPr>
            <a:spLocks noGrp="1"/>
          </p:cNvSpPr>
          <p:nvPr>
            <p:ph type="body" orient="vert" idx="40" hasCustomPrompt="1"/>
          </p:nvPr>
        </p:nvSpPr>
        <p:spPr>
          <a:xfrm>
            <a:off x="2497064" y="1809751"/>
            <a:ext cx="1660945" cy="354154"/>
          </a:xfrm>
          <a:prstGeom prst="rect">
            <a:avLst/>
          </a:prstGeom>
        </p:spPr>
        <p:txBody>
          <a:bodyPr vert="horz" wrap="square" anchor="b">
            <a:noAutofit/>
          </a:bodyPr>
          <a:lstStyle>
            <a:lvl1pPr marL="0" indent="0">
              <a:spcBef>
                <a:spcPts val="0"/>
              </a:spcBef>
              <a:spcAft>
                <a:spcPts val="0"/>
              </a:spcAft>
              <a:buClr>
                <a:schemeClr val="bg1"/>
              </a:buClr>
              <a:buNone/>
              <a:defRPr sz="1050" b="1" cap="none" baseline="0">
                <a:solidFill>
                  <a:schemeClr val="tx1"/>
                </a:solidFill>
                <a:latin typeface="+mj-lt"/>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Full name</a:t>
            </a:r>
          </a:p>
        </p:txBody>
      </p:sp>
      <p:sp>
        <p:nvSpPr>
          <p:cNvPr id="119" name="Tijdelijke aanduiding voor verticale tekst 2">
            <a:extLst>
              <a:ext uri="{FF2B5EF4-FFF2-40B4-BE49-F238E27FC236}">
                <a16:creationId xmlns:a16="http://schemas.microsoft.com/office/drawing/2014/main" id="{7E44057D-E439-4A10-AABE-B21890F77E2D}"/>
              </a:ext>
            </a:extLst>
          </p:cNvPr>
          <p:cNvSpPr>
            <a:spLocks noGrp="1"/>
          </p:cNvSpPr>
          <p:nvPr>
            <p:ph type="body" orient="vert" idx="41" hasCustomPrompt="1"/>
          </p:nvPr>
        </p:nvSpPr>
        <p:spPr>
          <a:xfrm>
            <a:off x="2497064" y="2193857"/>
            <a:ext cx="1660945" cy="169277"/>
          </a:xfrm>
          <a:prstGeom prst="rect">
            <a:avLst/>
          </a:prstGeom>
        </p:spPr>
        <p:txBody>
          <a:bodyPr vert="horz" wrap="square">
            <a:noAutofit/>
          </a:bodyPr>
          <a:lstStyle>
            <a:lvl1pPr marL="0" indent="0">
              <a:buClr>
                <a:schemeClr val="bg1"/>
              </a:buClr>
              <a:buNone/>
              <a:defRPr sz="800" b="0" cap="none" baseline="0">
                <a:solidFill>
                  <a:schemeClr val="tx2"/>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Job description</a:t>
            </a:r>
          </a:p>
        </p:txBody>
      </p:sp>
      <p:sp>
        <p:nvSpPr>
          <p:cNvPr id="122" name="Tijdelijke aanduiding voor verticale tekst 2">
            <a:extLst>
              <a:ext uri="{FF2B5EF4-FFF2-40B4-BE49-F238E27FC236}">
                <a16:creationId xmlns:a16="http://schemas.microsoft.com/office/drawing/2014/main" id="{7466EDDB-2B5D-4BA4-8921-11091269B25C}"/>
              </a:ext>
            </a:extLst>
          </p:cNvPr>
          <p:cNvSpPr>
            <a:spLocks noGrp="1"/>
          </p:cNvSpPr>
          <p:nvPr>
            <p:ph type="body" orient="vert" idx="44" hasCustomPrompt="1"/>
          </p:nvPr>
        </p:nvSpPr>
        <p:spPr>
          <a:xfrm>
            <a:off x="4436711" y="1809751"/>
            <a:ext cx="1660945" cy="354154"/>
          </a:xfrm>
          <a:prstGeom prst="rect">
            <a:avLst/>
          </a:prstGeom>
        </p:spPr>
        <p:txBody>
          <a:bodyPr vert="horz" wrap="square" anchor="b">
            <a:noAutofit/>
          </a:bodyPr>
          <a:lstStyle>
            <a:lvl1pPr marL="0" indent="0">
              <a:spcBef>
                <a:spcPts val="0"/>
              </a:spcBef>
              <a:spcAft>
                <a:spcPts val="0"/>
              </a:spcAft>
              <a:buClr>
                <a:schemeClr val="bg1"/>
              </a:buClr>
              <a:buNone/>
              <a:defRPr sz="1050" b="1" cap="none" baseline="0">
                <a:solidFill>
                  <a:schemeClr val="tx1"/>
                </a:solidFill>
                <a:latin typeface="+mj-lt"/>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Full name</a:t>
            </a:r>
          </a:p>
        </p:txBody>
      </p:sp>
      <p:sp>
        <p:nvSpPr>
          <p:cNvPr id="123" name="Tijdelijke aanduiding voor verticale tekst 2">
            <a:extLst>
              <a:ext uri="{FF2B5EF4-FFF2-40B4-BE49-F238E27FC236}">
                <a16:creationId xmlns:a16="http://schemas.microsoft.com/office/drawing/2014/main" id="{12CBFC67-00D9-4573-AD6E-2C6D954CDB13}"/>
              </a:ext>
            </a:extLst>
          </p:cNvPr>
          <p:cNvSpPr>
            <a:spLocks noGrp="1"/>
          </p:cNvSpPr>
          <p:nvPr>
            <p:ph type="body" orient="vert" idx="45" hasCustomPrompt="1"/>
          </p:nvPr>
        </p:nvSpPr>
        <p:spPr>
          <a:xfrm>
            <a:off x="4436711" y="2193857"/>
            <a:ext cx="1660945" cy="169277"/>
          </a:xfrm>
          <a:prstGeom prst="rect">
            <a:avLst/>
          </a:prstGeom>
        </p:spPr>
        <p:txBody>
          <a:bodyPr vert="horz" wrap="square">
            <a:noAutofit/>
          </a:bodyPr>
          <a:lstStyle>
            <a:lvl1pPr marL="0" indent="0">
              <a:buClr>
                <a:schemeClr val="bg1"/>
              </a:buClr>
              <a:buNone/>
              <a:defRPr sz="800" b="0" cap="none" baseline="0">
                <a:solidFill>
                  <a:schemeClr val="tx2"/>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Job description</a:t>
            </a:r>
          </a:p>
        </p:txBody>
      </p:sp>
      <p:sp>
        <p:nvSpPr>
          <p:cNvPr id="124" name="Tijdelijke aanduiding voor verticale tekst 2">
            <a:extLst>
              <a:ext uri="{FF2B5EF4-FFF2-40B4-BE49-F238E27FC236}">
                <a16:creationId xmlns:a16="http://schemas.microsoft.com/office/drawing/2014/main" id="{E121AA43-C412-473F-AA61-4673E4215788}"/>
              </a:ext>
            </a:extLst>
          </p:cNvPr>
          <p:cNvSpPr>
            <a:spLocks noGrp="1"/>
          </p:cNvSpPr>
          <p:nvPr>
            <p:ph type="body" orient="vert" idx="46" hasCustomPrompt="1"/>
          </p:nvPr>
        </p:nvSpPr>
        <p:spPr>
          <a:xfrm>
            <a:off x="6376541" y="1809751"/>
            <a:ext cx="1660945" cy="354154"/>
          </a:xfrm>
          <a:prstGeom prst="rect">
            <a:avLst/>
          </a:prstGeom>
        </p:spPr>
        <p:txBody>
          <a:bodyPr vert="horz" wrap="square" anchor="b">
            <a:noAutofit/>
          </a:bodyPr>
          <a:lstStyle>
            <a:lvl1pPr marL="0" indent="0">
              <a:spcBef>
                <a:spcPts val="0"/>
              </a:spcBef>
              <a:spcAft>
                <a:spcPts val="0"/>
              </a:spcAft>
              <a:buClr>
                <a:schemeClr val="bg1"/>
              </a:buClr>
              <a:buNone/>
              <a:defRPr sz="1050" b="1" cap="none" baseline="0">
                <a:solidFill>
                  <a:schemeClr val="tx1"/>
                </a:solidFill>
                <a:latin typeface="+mj-lt"/>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Full name</a:t>
            </a:r>
          </a:p>
        </p:txBody>
      </p:sp>
      <p:sp>
        <p:nvSpPr>
          <p:cNvPr id="125" name="Tijdelijke aanduiding voor verticale tekst 2">
            <a:extLst>
              <a:ext uri="{FF2B5EF4-FFF2-40B4-BE49-F238E27FC236}">
                <a16:creationId xmlns:a16="http://schemas.microsoft.com/office/drawing/2014/main" id="{A8F0E5DB-0F20-4BA3-AA95-AB94526BE363}"/>
              </a:ext>
            </a:extLst>
          </p:cNvPr>
          <p:cNvSpPr>
            <a:spLocks noGrp="1"/>
          </p:cNvSpPr>
          <p:nvPr>
            <p:ph type="body" orient="vert" idx="47" hasCustomPrompt="1"/>
          </p:nvPr>
        </p:nvSpPr>
        <p:spPr>
          <a:xfrm>
            <a:off x="6376541" y="2193857"/>
            <a:ext cx="1660945" cy="169277"/>
          </a:xfrm>
          <a:prstGeom prst="rect">
            <a:avLst/>
          </a:prstGeom>
        </p:spPr>
        <p:txBody>
          <a:bodyPr vert="horz" wrap="square">
            <a:noAutofit/>
          </a:bodyPr>
          <a:lstStyle>
            <a:lvl1pPr marL="0" indent="0">
              <a:buClr>
                <a:schemeClr val="bg1"/>
              </a:buClr>
              <a:buNone/>
              <a:defRPr sz="800" b="0" cap="none" baseline="0">
                <a:solidFill>
                  <a:schemeClr val="tx2"/>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Job description</a:t>
            </a:r>
          </a:p>
        </p:txBody>
      </p:sp>
      <p:cxnSp>
        <p:nvCxnSpPr>
          <p:cNvPr id="80" name="Straight Connector 79">
            <a:extLst>
              <a:ext uri="{FF2B5EF4-FFF2-40B4-BE49-F238E27FC236}">
                <a16:creationId xmlns:a16="http://schemas.microsoft.com/office/drawing/2014/main" id="{F1AB36A2-56C2-4EE1-9268-B810FD250AB6}"/>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sp>
        <p:nvSpPr>
          <p:cNvPr id="3" name="Date Placeholder 2">
            <a:extLst>
              <a:ext uri="{FF2B5EF4-FFF2-40B4-BE49-F238E27FC236}">
                <a16:creationId xmlns:a16="http://schemas.microsoft.com/office/drawing/2014/main" id="{5A4FC259-C476-1E94-8377-A5982FF5E3E4}"/>
              </a:ext>
            </a:extLst>
          </p:cNvPr>
          <p:cNvSpPr>
            <a:spLocks noGrp="1"/>
          </p:cNvSpPr>
          <p:nvPr>
            <p:ph type="dt" sz="half" idx="48"/>
          </p:nvPr>
        </p:nvSpPr>
        <p:spPr/>
        <p:txBody>
          <a:bodyPr/>
          <a:lstStyle/>
          <a:p>
            <a:fld id="{A655EAD8-792C-4CBC-BF86-632E8077FB16}" type="datetime3">
              <a:rPr lang="en-US" smtClean="0"/>
              <a:t>1 October 2023</a:t>
            </a:fld>
            <a:endParaRPr lang="en-GB"/>
          </a:p>
        </p:txBody>
      </p:sp>
    </p:spTree>
    <p:extLst>
      <p:ext uri="{BB962C8B-B14F-4D97-AF65-F5344CB8AC3E}">
        <p14:creationId xmlns:p14="http://schemas.microsoft.com/office/powerpoint/2010/main" val="31849377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TRODUCTION 5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C07461-E002-4DEF-9B12-6E2A18AC527E}"/>
              </a:ext>
            </a:extLst>
          </p:cNvPr>
          <p:cNvSpPr>
            <a:spLocks noGrp="1"/>
          </p:cNvSpPr>
          <p:nvPr>
            <p:ph type="title" hasCustomPrompt="1"/>
          </p:nvPr>
        </p:nvSpPr>
        <p:spPr/>
        <p:txBody>
          <a:bodyPr/>
          <a:lstStyle/>
          <a:p>
            <a:r>
              <a:rPr lang="en-GB" noProof="0"/>
              <a:t>Add your title here</a:t>
            </a:r>
            <a:endParaRPr lang="en-GB"/>
          </a:p>
        </p:txBody>
      </p:sp>
      <p:sp>
        <p:nvSpPr>
          <p:cNvPr id="93" name="Tijdelijke aanduiding voor afbeelding 195">
            <a:extLst>
              <a:ext uri="{FF2B5EF4-FFF2-40B4-BE49-F238E27FC236}">
                <a16:creationId xmlns:a16="http://schemas.microsoft.com/office/drawing/2014/main" id="{76567BB0-228A-4176-A7EF-063710AF2D35}"/>
              </a:ext>
            </a:extLst>
          </p:cNvPr>
          <p:cNvSpPr>
            <a:spLocks noGrp="1"/>
          </p:cNvSpPr>
          <p:nvPr>
            <p:ph type="pic" sz="quarter" idx="17" hasCustomPrompt="1"/>
          </p:nvPr>
        </p:nvSpPr>
        <p:spPr>
          <a:xfrm>
            <a:off x="572312" y="3031907"/>
            <a:ext cx="1650339" cy="1337392"/>
          </a:xfrm>
          <a:prstGeom prst="rect">
            <a:avLst/>
          </a:prstGeom>
          <a:solidFill>
            <a:schemeClr val="bg1">
              <a:lumMod val="95000"/>
            </a:schemeClr>
          </a:solidFill>
          <a:ln>
            <a:noFill/>
          </a:ln>
        </p:spPr>
        <p:txBody>
          <a:bodyPr wrap="square"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an image</a:t>
            </a:r>
          </a:p>
        </p:txBody>
      </p:sp>
      <p:sp>
        <p:nvSpPr>
          <p:cNvPr id="95" name="Tijdelijke aanduiding voor afbeelding 195">
            <a:extLst>
              <a:ext uri="{FF2B5EF4-FFF2-40B4-BE49-F238E27FC236}">
                <a16:creationId xmlns:a16="http://schemas.microsoft.com/office/drawing/2014/main" id="{3AB526B0-4798-46EF-A652-9B98250F3911}"/>
              </a:ext>
            </a:extLst>
          </p:cNvPr>
          <p:cNvSpPr>
            <a:spLocks noGrp="1"/>
          </p:cNvSpPr>
          <p:nvPr>
            <p:ph type="pic" sz="quarter" idx="18" hasCustomPrompt="1"/>
          </p:nvPr>
        </p:nvSpPr>
        <p:spPr>
          <a:xfrm>
            <a:off x="2512050" y="3031907"/>
            <a:ext cx="1650339" cy="1337392"/>
          </a:xfrm>
          <a:prstGeom prst="rect">
            <a:avLst/>
          </a:prstGeom>
          <a:solidFill>
            <a:schemeClr val="bg1">
              <a:lumMod val="95000"/>
            </a:schemeClr>
          </a:solidFill>
          <a:ln>
            <a:noFill/>
          </a:ln>
        </p:spPr>
        <p:txBody>
          <a:bodyPr wrap="square"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an image</a:t>
            </a:r>
          </a:p>
        </p:txBody>
      </p:sp>
      <p:sp>
        <p:nvSpPr>
          <p:cNvPr id="96" name="Tijdelijke aanduiding voor afbeelding 195">
            <a:extLst>
              <a:ext uri="{FF2B5EF4-FFF2-40B4-BE49-F238E27FC236}">
                <a16:creationId xmlns:a16="http://schemas.microsoft.com/office/drawing/2014/main" id="{E425A04C-2EB4-41FF-9B72-747CB282720F}"/>
              </a:ext>
            </a:extLst>
          </p:cNvPr>
          <p:cNvSpPr>
            <a:spLocks noGrp="1"/>
          </p:cNvSpPr>
          <p:nvPr>
            <p:ph type="pic" sz="quarter" idx="19" hasCustomPrompt="1"/>
          </p:nvPr>
        </p:nvSpPr>
        <p:spPr>
          <a:xfrm>
            <a:off x="4451788" y="3031907"/>
            <a:ext cx="1650339" cy="1337392"/>
          </a:xfrm>
          <a:prstGeom prst="rect">
            <a:avLst/>
          </a:prstGeom>
          <a:solidFill>
            <a:schemeClr val="bg1">
              <a:lumMod val="95000"/>
            </a:schemeClr>
          </a:solidFill>
          <a:ln>
            <a:noFill/>
          </a:ln>
        </p:spPr>
        <p:txBody>
          <a:bodyPr wrap="square"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an image</a:t>
            </a:r>
          </a:p>
        </p:txBody>
      </p:sp>
      <p:sp>
        <p:nvSpPr>
          <p:cNvPr id="97" name="Tijdelijke aanduiding voor afbeelding 195">
            <a:extLst>
              <a:ext uri="{FF2B5EF4-FFF2-40B4-BE49-F238E27FC236}">
                <a16:creationId xmlns:a16="http://schemas.microsoft.com/office/drawing/2014/main" id="{6443B1F7-F18E-4E9E-8227-908724C3AD97}"/>
              </a:ext>
            </a:extLst>
          </p:cNvPr>
          <p:cNvSpPr>
            <a:spLocks noGrp="1"/>
          </p:cNvSpPr>
          <p:nvPr>
            <p:ph type="pic" sz="quarter" idx="20" hasCustomPrompt="1"/>
          </p:nvPr>
        </p:nvSpPr>
        <p:spPr>
          <a:xfrm>
            <a:off x="6391526" y="3031907"/>
            <a:ext cx="1650339" cy="1337392"/>
          </a:xfrm>
          <a:prstGeom prst="rect">
            <a:avLst/>
          </a:prstGeom>
          <a:solidFill>
            <a:schemeClr val="bg1">
              <a:lumMod val="95000"/>
            </a:schemeClr>
          </a:solidFill>
          <a:ln>
            <a:noFill/>
          </a:ln>
        </p:spPr>
        <p:txBody>
          <a:bodyPr wrap="square"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an image</a:t>
            </a:r>
          </a:p>
        </p:txBody>
      </p:sp>
      <p:sp>
        <p:nvSpPr>
          <p:cNvPr id="98" name="Tijdelijke aanduiding voor afbeelding 195">
            <a:extLst>
              <a:ext uri="{FF2B5EF4-FFF2-40B4-BE49-F238E27FC236}">
                <a16:creationId xmlns:a16="http://schemas.microsoft.com/office/drawing/2014/main" id="{CBF59029-26AC-45B3-AB42-4B6496C56840}"/>
              </a:ext>
            </a:extLst>
          </p:cNvPr>
          <p:cNvSpPr>
            <a:spLocks noGrp="1"/>
          </p:cNvSpPr>
          <p:nvPr>
            <p:ph type="pic" sz="quarter" idx="21" hasCustomPrompt="1"/>
          </p:nvPr>
        </p:nvSpPr>
        <p:spPr>
          <a:xfrm>
            <a:off x="8331265" y="3031907"/>
            <a:ext cx="1650339" cy="1337392"/>
          </a:xfrm>
          <a:prstGeom prst="rect">
            <a:avLst/>
          </a:prstGeom>
          <a:solidFill>
            <a:schemeClr val="bg1">
              <a:lumMod val="95000"/>
            </a:schemeClr>
          </a:solidFill>
          <a:ln>
            <a:noFill/>
          </a:ln>
        </p:spPr>
        <p:txBody>
          <a:bodyPr wrap="square"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an image</a:t>
            </a:r>
          </a:p>
        </p:txBody>
      </p:sp>
      <p:sp>
        <p:nvSpPr>
          <p:cNvPr id="116" name="Tijdelijke aanduiding voor verticale tekst 2">
            <a:extLst>
              <a:ext uri="{FF2B5EF4-FFF2-40B4-BE49-F238E27FC236}">
                <a16:creationId xmlns:a16="http://schemas.microsoft.com/office/drawing/2014/main" id="{7D7B4359-C886-4921-B5FE-3CCC32C5C1D5}"/>
              </a:ext>
            </a:extLst>
          </p:cNvPr>
          <p:cNvSpPr>
            <a:spLocks noGrp="1"/>
          </p:cNvSpPr>
          <p:nvPr>
            <p:ph type="body" orient="vert" idx="38" hasCustomPrompt="1"/>
          </p:nvPr>
        </p:nvSpPr>
        <p:spPr>
          <a:xfrm>
            <a:off x="561336" y="2350077"/>
            <a:ext cx="1660945" cy="354154"/>
          </a:xfrm>
          <a:prstGeom prst="rect">
            <a:avLst/>
          </a:prstGeom>
        </p:spPr>
        <p:txBody>
          <a:bodyPr vert="horz" wrap="square" anchor="b">
            <a:noAutofit/>
          </a:bodyPr>
          <a:lstStyle>
            <a:lvl1pPr marL="0" indent="0">
              <a:spcBef>
                <a:spcPts val="0"/>
              </a:spcBef>
              <a:spcAft>
                <a:spcPts val="0"/>
              </a:spcAft>
              <a:buClr>
                <a:schemeClr val="bg1"/>
              </a:buClr>
              <a:buNone/>
              <a:defRPr sz="1050" b="1" cap="none" baseline="0">
                <a:solidFill>
                  <a:schemeClr val="tx1"/>
                </a:solidFill>
                <a:latin typeface="+mj-lt"/>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Full name</a:t>
            </a:r>
          </a:p>
        </p:txBody>
      </p:sp>
      <p:sp>
        <p:nvSpPr>
          <p:cNvPr id="117" name="Tijdelijke aanduiding voor verticale tekst 2">
            <a:extLst>
              <a:ext uri="{FF2B5EF4-FFF2-40B4-BE49-F238E27FC236}">
                <a16:creationId xmlns:a16="http://schemas.microsoft.com/office/drawing/2014/main" id="{A72F8A1C-54AA-46EB-A546-46456698CE91}"/>
              </a:ext>
            </a:extLst>
          </p:cNvPr>
          <p:cNvSpPr>
            <a:spLocks noGrp="1"/>
          </p:cNvSpPr>
          <p:nvPr>
            <p:ph type="body" orient="vert" idx="39" hasCustomPrompt="1"/>
          </p:nvPr>
        </p:nvSpPr>
        <p:spPr>
          <a:xfrm>
            <a:off x="561336" y="2734183"/>
            <a:ext cx="1660945" cy="169277"/>
          </a:xfrm>
          <a:prstGeom prst="rect">
            <a:avLst/>
          </a:prstGeom>
        </p:spPr>
        <p:txBody>
          <a:bodyPr vert="horz" wrap="square">
            <a:noAutofit/>
          </a:bodyPr>
          <a:lstStyle>
            <a:lvl1pPr marL="0" indent="0">
              <a:buClr>
                <a:schemeClr val="bg1"/>
              </a:buClr>
              <a:buNone/>
              <a:defRPr sz="800" b="0" cap="none" baseline="0">
                <a:solidFill>
                  <a:schemeClr val="tx2"/>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Job description</a:t>
            </a:r>
          </a:p>
        </p:txBody>
      </p:sp>
      <p:sp>
        <p:nvSpPr>
          <p:cNvPr id="118" name="Tijdelijke aanduiding voor verticale tekst 2">
            <a:extLst>
              <a:ext uri="{FF2B5EF4-FFF2-40B4-BE49-F238E27FC236}">
                <a16:creationId xmlns:a16="http://schemas.microsoft.com/office/drawing/2014/main" id="{C1BF67B0-EAEB-4EA4-A9A7-8F70CBE0940C}"/>
              </a:ext>
            </a:extLst>
          </p:cNvPr>
          <p:cNvSpPr>
            <a:spLocks noGrp="1"/>
          </p:cNvSpPr>
          <p:nvPr>
            <p:ph type="body" orient="vert" idx="40" hasCustomPrompt="1"/>
          </p:nvPr>
        </p:nvSpPr>
        <p:spPr>
          <a:xfrm>
            <a:off x="2501167" y="2350077"/>
            <a:ext cx="1660945" cy="354154"/>
          </a:xfrm>
          <a:prstGeom prst="rect">
            <a:avLst/>
          </a:prstGeom>
        </p:spPr>
        <p:txBody>
          <a:bodyPr vert="horz" wrap="square" anchor="b">
            <a:noAutofit/>
          </a:bodyPr>
          <a:lstStyle>
            <a:lvl1pPr marL="0" indent="0">
              <a:spcBef>
                <a:spcPts val="0"/>
              </a:spcBef>
              <a:spcAft>
                <a:spcPts val="0"/>
              </a:spcAft>
              <a:buClr>
                <a:schemeClr val="bg1"/>
              </a:buClr>
              <a:buNone/>
              <a:defRPr sz="1050" b="1" cap="none" baseline="0">
                <a:solidFill>
                  <a:schemeClr val="tx1"/>
                </a:solidFill>
                <a:latin typeface="+mj-lt"/>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Full name</a:t>
            </a:r>
          </a:p>
        </p:txBody>
      </p:sp>
      <p:sp>
        <p:nvSpPr>
          <p:cNvPr id="119" name="Tijdelijke aanduiding voor verticale tekst 2">
            <a:extLst>
              <a:ext uri="{FF2B5EF4-FFF2-40B4-BE49-F238E27FC236}">
                <a16:creationId xmlns:a16="http://schemas.microsoft.com/office/drawing/2014/main" id="{7E44057D-E439-4A10-AABE-B21890F77E2D}"/>
              </a:ext>
            </a:extLst>
          </p:cNvPr>
          <p:cNvSpPr>
            <a:spLocks noGrp="1"/>
          </p:cNvSpPr>
          <p:nvPr>
            <p:ph type="body" orient="vert" idx="41" hasCustomPrompt="1"/>
          </p:nvPr>
        </p:nvSpPr>
        <p:spPr>
          <a:xfrm>
            <a:off x="2501167" y="2734183"/>
            <a:ext cx="1660945" cy="169277"/>
          </a:xfrm>
          <a:prstGeom prst="rect">
            <a:avLst/>
          </a:prstGeom>
        </p:spPr>
        <p:txBody>
          <a:bodyPr vert="horz" wrap="square">
            <a:noAutofit/>
          </a:bodyPr>
          <a:lstStyle>
            <a:lvl1pPr marL="0" indent="0">
              <a:buClr>
                <a:schemeClr val="bg1"/>
              </a:buClr>
              <a:buNone/>
              <a:defRPr sz="800" b="0" cap="none" baseline="0">
                <a:solidFill>
                  <a:schemeClr val="tx2"/>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Job description</a:t>
            </a:r>
          </a:p>
        </p:txBody>
      </p:sp>
      <p:sp>
        <p:nvSpPr>
          <p:cNvPr id="120" name="Tijdelijke aanduiding voor verticale tekst 2">
            <a:extLst>
              <a:ext uri="{FF2B5EF4-FFF2-40B4-BE49-F238E27FC236}">
                <a16:creationId xmlns:a16="http://schemas.microsoft.com/office/drawing/2014/main" id="{B2067105-6C08-43AF-9947-5FD647F64407}"/>
              </a:ext>
            </a:extLst>
          </p:cNvPr>
          <p:cNvSpPr>
            <a:spLocks noGrp="1"/>
          </p:cNvSpPr>
          <p:nvPr>
            <p:ph type="body" orient="vert" idx="42" hasCustomPrompt="1"/>
          </p:nvPr>
        </p:nvSpPr>
        <p:spPr>
          <a:xfrm>
            <a:off x="4440998" y="2350077"/>
            <a:ext cx="1660945" cy="354154"/>
          </a:xfrm>
          <a:prstGeom prst="rect">
            <a:avLst/>
          </a:prstGeom>
        </p:spPr>
        <p:txBody>
          <a:bodyPr vert="horz" wrap="square" anchor="b">
            <a:noAutofit/>
          </a:bodyPr>
          <a:lstStyle>
            <a:lvl1pPr marL="0" indent="0">
              <a:spcBef>
                <a:spcPts val="0"/>
              </a:spcBef>
              <a:spcAft>
                <a:spcPts val="0"/>
              </a:spcAft>
              <a:buClr>
                <a:schemeClr val="bg1"/>
              </a:buClr>
              <a:buNone/>
              <a:defRPr sz="1050" b="1" cap="none" baseline="0">
                <a:solidFill>
                  <a:schemeClr val="tx1"/>
                </a:solidFill>
                <a:latin typeface="+mj-lt"/>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Full name</a:t>
            </a:r>
          </a:p>
        </p:txBody>
      </p:sp>
      <p:sp>
        <p:nvSpPr>
          <p:cNvPr id="121" name="Tijdelijke aanduiding voor verticale tekst 2">
            <a:extLst>
              <a:ext uri="{FF2B5EF4-FFF2-40B4-BE49-F238E27FC236}">
                <a16:creationId xmlns:a16="http://schemas.microsoft.com/office/drawing/2014/main" id="{6823A0BE-604D-410E-9885-1C1AAF1F24B2}"/>
              </a:ext>
            </a:extLst>
          </p:cNvPr>
          <p:cNvSpPr>
            <a:spLocks noGrp="1"/>
          </p:cNvSpPr>
          <p:nvPr>
            <p:ph type="body" orient="vert" idx="43" hasCustomPrompt="1"/>
          </p:nvPr>
        </p:nvSpPr>
        <p:spPr>
          <a:xfrm>
            <a:off x="4440998" y="2734183"/>
            <a:ext cx="1660945" cy="169277"/>
          </a:xfrm>
          <a:prstGeom prst="rect">
            <a:avLst/>
          </a:prstGeom>
        </p:spPr>
        <p:txBody>
          <a:bodyPr vert="horz" wrap="square">
            <a:noAutofit/>
          </a:bodyPr>
          <a:lstStyle>
            <a:lvl1pPr marL="0" indent="0">
              <a:buClr>
                <a:schemeClr val="bg1"/>
              </a:buClr>
              <a:buNone/>
              <a:defRPr sz="800" b="0" cap="none" baseline="0">
                <a:solidFill>
                  <a:schemeClr val="tx2"/>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Job description</a:t>
            </a:r>
          </a:p>
        </p:txBody>
      </p:sp>
      <p:sp>
        <p:nvSpPr>
          <p:cNvPr id="122" name="Tijdelijke aanduiding voor verticale tekst 2">
            <a:extLst>
              <a:ext uri="{FF2B5EF4-FFF2-40B4-BE49-F238E27FC236}">
                <a16:creationId xmlns:a16="http://schemas.microsoft.com/office/drawing/2014/main" id="{7466EDDB-2B5D-4BA4-8921-11091269B25C}"/>
              </a:ext>
            </a:extLst>
          </p:cNvPr>
          <p:cNvSpPr>
            <a:spLocks noGrp="1"/>
          </p:cNvSpPr>
          <p:nvPr>
            <p:ph type="body" orient="vert" idx="44" hasCustomPrompt="1"/>
          </p:nvPr>
        </p:nvSpPr>
        <p:spPr>
          <a:xfrm>
            <a:off x="6380829" y="2350077"/>
            <a:ext cx="1660945" cy="354154"/>
          </a:xfrm>
          <a:prstGeom prst="rect">
            <a:avLst/>
          </a:prstGeom>
        </p:spPr>
        <p:txBody>
          <a:bodyPr vert="horz" wrap="square" anchor="b">
            <a:noAutofit/>
          </a:bodyPr>
          <a:lstStyle>
            <a:lvl1pPr marL="0" indent="0">
              <a:spcBef>
                <a:spcPts val="0"/>
              </a:spcBef>
              <a:spcAft>
                <a:spcPts val="0"/>
              </a:spcAft>
              <a:buClr>
                <a:schemeClr val="bg1"/>
              </a:buClr>
              <a:buNone/>
              <a:defRPr sz="1050" b="1" cap="none" baseline="0">
                <a:solidFill>
                  <a:schemeClr val="tx1"/>
                </a:solidFill>
                <a:latin typeface="+mj-lt"/>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Full name</a:t>
            </a:r>
          </a:p>
        </p:txBody>
      </p:sp>
      <p:sp>
        <p:nvSpPr>
          <p:cNvPr id="123" name="Tijdelijke aanduiding voor verticale tekst 2">
            <a:extLst>
              <a:ext uri="{FF2B5EF4-FFF2-40B4-BE49-F238E27FC236}">
                <a16:creationId xmlns:a16="http://schemas.microsoft.com/office/drawing/2014/main" id="{12CBFC67-00D9-4573-AD6E-2C6D954CDB13}"/>
              </a:ext>
            </a:extLst>
          </p:cNvPr>
          <p:cNvSpPr>
            <a:spLocks noGrp="1"/>
          </p:cNvSpPr>
          <p:nvPr>
            <p:ph type="body" orient="vert" idx="45" hasCustomPrompt="1"/>
          </p:nvPr>
        </p:nvSpPr>
        <p:spPr>
          <a:xfrm>
            <a:off x="6380829" y="2734183"/>
            <a:ext cx="1660945" cy="169277"/>
          </a:xfrm>
          <a:prstGeom prst="rect">
            <a:avLst/>
          </a:prstGeom>
        </p:spPr>
        <p:txBody>
          <a:bodyPr vert="horz" wrap="square">
            <a:noAutofit/>
          </a:bodyPr>
          <a:lstStyle>
            <a:lvl1pPr marL="0" indent="0">
              <a:buClr>
                <a:schemeClr val="bg1"/>
              </a:buClr>
              <a:buNone/>
              <a:defRPr sz="800" b="0" cap="none" baseline="0">
                <a:solidFill>
                  <a:schemeClr val="tx2"/>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Job description</a:t>
            </a:r>
          </a:p>
        </p:txBody>
      </p:sp>
      <p:sp>
        <p:nvSpPr>
          <p:cNvPr id="124" name="Tijdelijke aanduiding voor verticale tekst 2">
            <a:extLst>
              <a:ext uri="{FF2B5EF4-FFF2-40B4-BE49-F238E27FC236}">
                <a16:creationId xmlns:a16="http://schemas.microsoft.com/office/drawing/2014/main" id="{E121AA43-C412-473F-AA61-4673E4215788}"/>
              </a:ext>
            </a:extLst>
          </p:cNvPr>
          <p:cNvSpPr>
            <a:spLocks noGrp="1"/>
          </p:cNvSpPr>
          <p:nvPr>
            <p:ph type="body" orient="vert" idx="46" hasCustomPrompt="1"/>
          </p:nvPr>
        </p:nvSpPr>
        <p:spPr>
          <a:xfrm>
            <a:off x="8320659" y="2350077"/>
            <a:ext cx="1660945" cy="354154"/>
          </a:xfrm>
          <a:prstGeom prst="rect">
            <a:avLst/>
          </a:prstGeom>
        </p:spPr>
        <p:txBody>
          <a:bodyPr vert="horz" wrap="square" anchor="b">
            <a:noAutofit/>
          </a:bodyPr>
          <a:lstStyle>
            <a:lvl1pPr marL="0" indent="0">
              <a:spcBef>
                <a:spcPts val="0"/>
              </a:spcBef>
              <a:spcAft>
                <a:spcPts val="0"/>
              </a:spcAft>
              <a:buClr>
                <a:schemeClr val="bg1"/>
              </a:buClr>
              <a:buNone/>
              <a:defRPr sz="1050" b="1" cap="none" baseline="0">
                <a:solidFill>
                  <a:schemeClr val="tx1"/>
                </a:solidFill>
                <a:latin typeface="+mj-lt"/>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Full name</a:t>
            </a:r>
          </a:p>
        </p:txBody>
      </p:sp>
      <p:sp>
        <p:nvSpPr>
          <p:cNvPr id="125" name="Tijdelijke aanduiding voor verticale tekst 2">
            <a:extLst>
              <a:ext uri="{FF2B5EF4-FFF2-40B4-BE49-F238E27FC236}">
                <a16:creationId xmlns:a16="http://schemas.microsoft.com/office/drawing/2014/main" id="{A8F0E5DB-0F20-4BA3-AA95-AB94526BE363}"/>
              </a:ext>
            </a:extLst>
          </p:cNvPr>
          <p:cNvSpPr>
            <a:spLocks noGrp="1"/>
          </p:cNvSpPr>
          <p:nvPr>
            <p:ph type="body" orient="vert" idx="47" hasCustomPrompt="1"/>
          </p:nvPr>
        </p:nvSpPr>
        <p:spPr>
          <a:xfrm>
            <a:off x="8320659" y="2734183"/>
            <a:ext cx="1660945" cy="169277"/>
          </a:xfrm>
          <a:prstGeom prst="rect">
            <a:avLst/>
          </a:prstGeom>
        </p:spPr>
        <p:txBody>
          <a:bodyPr vert="horz" wrap="square">
            <a:noAutofit/>
          </a:bodyPr>
          <a:lstStyle>
            <a:lvl1pPr marL="0" indent="0">
              <a:buClr>
                <a:schemeClr val="bg1"/>
              </a:buClr>
              <a:buNone/>
              <a:defRPr sz="800" b="0" cap="none" baseline="0">
                <a:solidFill>
                  <a:schemeClr val="tx2"/>
                </a:solidFill>
              </a:defRPr>
            </a:lvl1pPr>
            <a:lvl2pPr>
              <a:buClr>
                <a:schemeClr val="bg1"/>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Job description</a:t>
            </a:r>
          </a:p>
        </p:txBody>
      </p:sp>
      <p:cxnSp>
        <p:nvCxnSpPr>
          <p:cNvPr id="80" name="Straight Connector 79">
            <a:extLst>
              <a:ext uri="{FF2B5EF4-FFF2-40B4-BE49-F238E27FC236}">
                <a16:creationId xmlns:a16="http://schemas.microsoft.com/office/drawing/2014/main" id="{69197C66-BD94-4DCE-A464-4C4FCFD8D4E2}"/>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sp>
        <p:nvSpPr>
          <p:cNvPr id="3" name="Date Placeholder 2">
            <a:extLst>
              <a:ext uri="{FF2B5EF4-FFF2-40B4-BE49-F238E27FC236}">
                <a16:creationId xmlns:a16="http://schemas.microsoft.com/office/drawing/2014/main" id="{C127FEC9-ADE9-FC62-BDFB-71B333877317}"/>
              </a:ext>
            </a:extLst>
          </p:cNvPr>
          <p:cNvSpPr>
            <a:spLocks noGrp="1"/>
          </p:cNvSpPr>
          <p:nvPr>
            <p:ph type="dt" sz="half" idx="48"/>
          </p:nvPr>
        </p:nvSpPr>
        <p:spPr/>
        <p:txBody>
          <a:bodyPr/>
          <a:lstStyle/>
          <a:p>
            <a:fld id="{28656294-E475-4F0E-8CD6-BEF44CD7161C}" type="datetime3">
              <a:rPr lang="en-US" smtClean="0"/>
              <a:t>1 October 2023</a:t>
            </a:fld>
            <a:endParaRPr lang="en-GB"/>
          </a:p>
        </p:txBody>
      </p:sp>
    </p:spTree>
    <p:extLst>
      <p:ext uri="{BB962C8B-B14F-4D97-AF65-F5344CB8AC3E}">
        <p14:creationId xmlns:p14="http://schemas.microsoft.com/office/powerpoint/2010/main" val="32126244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EXT + IMAGE - GRADIENT">
    <p:spTree>
      <p:nvGrpSpPr>
        <p:cNvPr id="1" name=""/>
        <p:cNvGrpSpPr/>
        <p:nvPr/>
      </p:nvGrpSpPr>
      <p:grpSpPr>
        <a:xfrm>
          <a:off x="0" y="0"/>
          <a:ext cx="0" cy="0"/>
          <a:chOff x="0" y="0"/>
          <a:chExt cx="0" cy="0"/>
        </a:xfrm>
      </p:grpSpPr>
      <p:sp>
        <p:nvSpPr>
          <p:cNvPr id="9" name="BACKGROUND GRADIENT">
            <a:extLst>
              <a:ext uri="{FF2B5EF4-FFF2-40B4-BE49-F238E27FC236}">
                <a16:creationId xmlns:a16="http://schemas.microsoft.com/office/drawing/2014/main" id="{7607B4EB-1AD8-4D58-9A26-4FB209DD5373}"/>
              </a:ext>
            </a:extLst>
          </p:cNvPr>
          <p:cNvSpPr>
            <a:spLocks/>
          </p:cNvSpPr>
          <p:nvPr userDrawn="1"/>
        </p:nvSpPr>
        <p:spPr>
          <a:xfrm>
            <a:off x="0" y="0"/>
            <a:ext cx="12192000" cy="6858000"/>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 name="Picture Placeholder 2">
            <a:extLst>
              <a:ext uri="{FF2B5EF4-FFF2-40B4-BE49-F238E27FC236}">
                <a16:creationId xmlns:a16="http://schemas.microsoft.com/office/drawing/2014/main" id="{BEF93EF6-D9BC-4FDF-9327-BA2C33A4A946}"/>
              </a:ext>
            </a:extLst>
          </p:cNvPr>
          <p:cNvSpPr>
            <a:spLocks noGrp="1"/>
          </p:cNvSpPr>
          <p:nvPr>
            <p:ph type="pic" sz="quarter" idx="24" hasCustomPrompt="1"/>
          </p:nvPr>
        </p:nvSpPr>
        <p:spPr>
          <a:xfrm>
            <a:off x="5540375" y="549275"/>
            <a:ext cx="6100763" cy="5759450"/>
          </a:xfrm>
          <a:prstGeom prst="roundRect">
            <a:avLst>
              <a:gd name="adj" fmla="val 2447"/>
            </a:avLst>
          </a:prstGeom>
          <a:blipFill dpi="0" rotWithShape="1">
            <a:blip r:embed="rId2" cstate="screen">
              <a:extLst>
                <a:ext uri="{28A0092B-C50C-407E-A947-70E740481C1C}">
                  <a14:useLocalDpi xmlns:a14="http://schemas.microsoft.com/office/drawing/2010/main"/>
                </a:ext>
              </a:extLst>
            </a:blip>
            <a:srcRect/>
            <a:stretch>
              <a:fillRect/>
            </a:stretch>
          </a:blipFill>
        </p:spPr>
        <p:txBody>
          <a:bodyPr anchor="ctr"/>
          <a:lstStyle>
            <a:lvl1pPr marL="0" indent="0" algn="ctr">
              <a:buNone/>
              <a:defRPr sz="1200">
                <a:solidFill>
                  <a:schemeClr val="bg1">
                    <a:lumMod val="85000"/>
                  </a:schemeClr>
                </a:solidFill>
              </a:defRPr>
            </a:lvl1pPr>
          </a:lstStyle>
          <a:p>
            <a:r>
              <a:rPr lang="en-GB"/>
              <a:t>Click on the icon below</a:t>
            </a:r>
            <a:br>
              <a:rPr lang="en-GB"/>
            </a:br>
            <a:r>
              <a:rPr lang="en-GB"/>
              <a:t>to insert an image</a:t>
            </a:r>
          </a:p>
          <a:p>
            <a:endParaRPr lang="en-US"/>
          </a:p>
          <a:p>
            <a:endParaRPr lang="en-FI"/>
          </a:p>
        </p:txBody>
      </p:sp>
      <p:sp>
        <p:nvSpPr>
          <p:cNvPr id="238" name="Tijdelijke aanduiding voor verticale tekst 15">
            <a:extLst>
              <a:ext uri="{FF2B5EF4-FFF2-40B4-BE49-F238E27FC236}">
                <a16:creationId xmlns:a16="http://schemas.microsoft.com/office/drawing/2014/main" id="{5EFE7753-0016-4440-9143-B54B955645D0}"/>
              </a:ext>
            </a:extLst>
          </p:cNvPr>
          <p:cNvSpPr>
            <a:spLocks noGrp="1"/>
          </p:cNvSpPr>
          <p:nvPr>
            <p:ph type="body" orient="vert" idx="23" hasCustomPrompt="1"/>
          </p:nvPr>
        </p:nvSpPr>
        <p:spPr>
          <a:xfrm>
            <a:off x="8787551" y="5604457"/>
            <a:ext cx="897582" cy="1251543"/>
          </a:xfrm>
          <a:custGeom>
            <a:avLst/>
            <a:gdLst>
              <a:gd name="connsiteX0" fmla="*/ 952539 w 1358939"/>
              <a:gd name="connsiteY0" fmla="*/ 0 h 1894836"/>
              <a:gd name="connsiteX1" fmla="*/ 1358939 w 1358939"/>
              <a:gd name="connsiteY1" fmla="*/ 0 h 1894836"/>
              <a:gd name="connsiteX2" fmla="*/ 406400 w 1358939"/>
              <a:gd name="connsiteY2" fmla="*/ 1894836 h 1894836"/>
              <a:gd name="connsiteX3" fmla="*/ 0 w 1358939"/>
              <a:gd name="connsiteY3" fmla="*/ 1894836 h 1894836"/>
            </a:gdLst>
            <a:ahLst/>
            <a:cxnLst>
              <a:cxn ang="0">
                <a:pos x="connsiteX0" y="connsiteY0"/>
              </a:cxn>
              <a:cxn ang="0">
                <a:pos x="connsiteX1" y="connsiteY1"/>
              </a:cxn>
              <a:cxn ang="0">
                <a:pos x="connsiteX2" y="connsiteY2"/>
              </a:cxn>
              <a:cxn ang="0">
                <a:pos x="connsiteX3" y="connsiteY3"/>
              </a:cxn>
            </a:cxnLst>
            <a:rect l="l" t="t" r="r" b="b"/>
            <a:pathLst>
              <a:path w="1358939" h="1894836">
                <a:moveTo>
                  <a:pt x="952539" y="0"/>
                </a:moveTo>
                <a:lnTo>
                  <a:pt x="1358939" y="0"/>
                </a:lnTo>
                <a:lnTo>
                  <a:pt x="406400" y="1894836"/>
                </a:lnTo>
                <a:lnTo>
                  <a:pt x="0" y="1894836"/>
                </a:lnTo>
                <a:close/>
              </a:path>
            </a:pathLst>
          </a:custGeom>
          <a:solidFill>
            <a:schemeClr val="bg1"/>
          </a:solidFill>
        </p:spPr>
        <p:txBody>
          <a:bodyPr vert="horz" wrap="square">
            <a:noAutofit/>
          </a:bodyPr>
          <a:lstStyle>
            <a:lvl1pPr marL="0" indent="0">
              <a:buNone/>
              <a:defRPr/>
            </a:lvl1pPr>
          </a:lstStyle>
          <a:p>
            <a:pPr lvl="0"/>
            <a:r>
              <a:rPr lang="en-GB" noProof="0"/>
              <a:t> </a:t>
            </a:r>
          </a:p>
        </p:txBody>
      </p:sp>
      <p:sp>
        <p:nvSpPr>
          <p:cNvPr id="80" name="Titel 6">
            <a:extLst>
              <a:ext uri="{FF2B5EF4-FFF2-40B4-BE49-F238E27FC236}">
                <a16:creationId xmlns:a16="http://schemas.microsoft.com/office/drawing/2014/main" id="{7364D7E7-7BBB-4734-852C-6158B4C0BFEC}"/>
              </a:ext>
            </a:extLst>
          </p:cNvPr>
          <p:cNvSpPr>
            <a:spLocks noGrp="1"/>
          </p:cNvSpPr>
          <p:nvPr>
            <p:ph type="title" hasCustomPrompt="1"/>
          </p:nvPr>
        </p:nvSpPr>
        <p:spPr>
          <a:xfrm>
            <a:off x="551474" y="1003524"/>
            <a:ext cx="4314377" cy="920526"/>
          </a:xfrm>
        </p:spPr>
        <p:txBody>
          <a:bodyPr/>
          <a:lstStyle>
            <a:lvl1pPr>
              <a:defRPr>
                <a:solidFill>
                  <a:schemeClr val="bg1"/>
                </a:solidFill>
              </a:defRPr>
            </a:lvl1pPr>
          </a:lstStyle>
          <a:p>
            <a:r>
              <a:rPr lang="en-GB" noProof="0"/>
              <a:t>Add your </a:t>
            </a:r>
            <a:br>
              <a:rPr lang="en-GB" noProof="0"/>
            </a:br>
            <a:r>
              <a:rPr lang="en-GB" noProof="0"/>
              <a:t>title here</a:t>
            </a:r>
            <a:endParaRPr lang="en-GB"/>
          </a:p>
        </p:txBody>
      </p:sp>
      <p:sp>
        <p:nvSpPr>
          <p:cNvPr id="81" name="Tijdelijke aanduiding voor verticale tekst 2">
            <a:extLst>
              <a:ext uri="{FF2B5EF4-FFF2-40B4-BE49-F238E27FC236}">
                <a16:creationId xmlns:a16="http://schemas.microsoft.com/office/drawing/2014/main" id="{341EA34D-9063-47AB-8819-7FF6B31785E4}"/>
              </a:ext>
            </a:extLst>
          </p:cNvPr>
          <p:cNvSpPr>
            <a:spLocks noGrp="1"/>
          </p:cNvSpPr>
          <p:nvPr>
            <p:ph type="body" orient="vert" idx="13" hasCustomPrompt="1"/>
          </p:nvPr>
        </p:nvSpPr>
        <p:spPr>
          <a:xfrm>
            <a:off x="550863" y="2248339"/>
            <a:ext cx="4323355" cy="3786290"/>
          </a:xfrm>
          <a:prstGeom prst="rect">
            <a:avLst/>
          </a:prstGeom>
        </p:spPr>
        <p:txBody>
          <a:bodyPr vert="horz"/>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Bullet</a:t>
            </a:r>
          </a:p>
          <a:p>
            <a:pPr lvl="1"/>
            <a:r>
              <a:rPr lang="en-GB" noProof="0"/>
              <a:t>Sub-bullet</a:t>
            </a:r>
          </a:p>
          <a:p>
            <a:pPr lvl="2"/>
            <a:r>
              <a:rPr lang="en-GB" noProof="0"/>
              <a:t>Sub-sub-bullet</a:t>
            </a:r>
          </a:p>
          <a:p>
            <a:pPr lvl="3"/>
            <a:r>
              <a:rPr lang="en-GB" noProof="0"/>
              <a:t>Sub-sub-sub-bullet</a:t>
            </a:r>
          </a:p>
        </p:txBody>
      </p:sp>
      <p:cxnSp>
        <p:nvCxnSpPr>
          <p:cNvPr id="84" name="Straight Connector 83">
            <a:extLst>
              <a:ext uri="{FF2B5EF4-FFF2-40B4-BE49-F238E27FC236}">
                <a16:creationId xmlns:a16="http://schemas.microsoft.com/office/drawing/2014/main" id="{32CBE472-4475-4991-8CEF-12E2DFEC54A7}"/>
              </a:ext>
            </a:extLst>
          </p:cNvPr>
          <p:cNvCxnSpPr/>
          <p:nvPr userDrawn="1"/>
        </p:nvCxnSpPr>
        <p:spPr>
          <a:xfrm>
            <a:off x="550863" y="6453188"/>
            <a:ext cx="11090275"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2" name="Footer" descr="{&quot;templafy&quot;:{&quot;id&quot;:&quot;120b4f9e-9019-4678-a59c-8af9e21b261d&quot;}}">
            <a:extLst>
              <a:ext uri="{FF2B5EF4-FFF2-40B4-BE49-F238E27FC236}">
                <a16:creationId xmlns:a16="http://schemas.microsoft.com/office/drawing/2014/main" id="{04F98615-BD0D-F5A7-7B4E-B5EF670726D3}"/>
              </a:ext>
            </a:extLst>
          </p:cNvPr>
          <p:cNvSpPr/>
          <p:nvPr userDrawn="1"/>
        </p:nvSpPr>
        <p:spPr>
          <a:xfrm>
            <a:off x="1642957" y="6457616"/>
            <a:ext cx="3810071" cy="27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l"/>
            <a:endParaRPr lang="de-DE" sz="700">
              <a:solidFill>
                <a:schemeClr val="bg1"/>
              </a:solidFill>
            </a:endParaRPr>
          </a:p>
        </p:txBody>
      </p:sp>
      <p:sp>
        <p:nvSpPr>
          <p:cNvPr id="13" name="Logo" descr="{&quot;templafy&quot;:{&quot;id&quot;:&quot;a5d75e52-9490-4487-8db7-c066a5a6dc49&quot;}}">
            <a:extLst>
              <a:ext uri="{FF2B5EF4-FFF2-40B4-BE49-F238E27FC236}">
                <a16:creationId xmlns:a16="http://schemas.microsoft.com/office/drawing/2014/main" id="{ECC63E3A-48C5-9197-3BC2-64C1895FA7E1}"/>
              </a:ext>
            </a:extLst>
          </p:cNvPr>
          <p:cNvSpPr/>
          <p:nvPr userDrawn="1"/>
        </p:nvSpPr>
        <p:spPr>
          <a:xfrm>
            <a:off x="10879200" y="6537600"/>
            <a:ext cx="877266" cy="213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a:p>
        </p:txBody>
      </p:sp>
      <p:sp>
        <p:nvSpPr>
          <p:cNvPr id="11" name="Tijdelijke aanduiding voor datum 6">
            <a:extLst>
              <a:ext uri="{FF2B5EF4-FFF2-40B4-BE49-F238E27FC236}">
                <a16:creationId xmlns:a16="http://schemas.microsoft.com/office/drawing/2014/main" id="{95CDC850-257D-994F-4198-CF69DFC4B268}"/>
              </a:ext>
            </a:extLst>
          </p:cNvPr>
          <p:cNvSpPr>
            <a:spLocks noGrp="1"/>
          </p:cNvSpPr>
          <p:nvPr>
            <p:ph type="dt" sz="half" idx="10"/>
          </p:nvPr>
        </p:nvSpPr>
        <p:spPr>
          <a:xfrm>
            <a:off x="557232" y="6458254"/>
            <a:ext cx="997200" cy="277083"/>
          </a:xfrm>
        </p:spPr>
        <p:txBody>
          <a:bodyPr/>
          <a:lstStyle>
            <a:lvl1pPr algn="l">
              <a:defRPr>
                <a:solidFill>
                  <a:schemeClr val="bg1"/>
                </a:solidFill>
              </a:defRPr>
            </a:lvl1pPr>
          </a:lstStyle>
          <a:p>
            <a:fld id="{3342EEF7-4C40-4FC0-B7B4-EFFAB197778A}" type="datetime3">
              <a:rPr lang="en-US" smtClean="0"/>
              <a:t>1 October 2023</a:t>
            </a:fld>
            <a:endParaRPr lang="en-GB"/>
          </a:p>
        </p:txBody>
      </p:sp>
    </p:spTree>
    <p:extLst>
      <p:ext uri="{BB962C8B-B14F-4D97-AF65-F5344CB8AC3E}">
        <p14:creationId xmlns:p14="http://schemas.microsoft.com/office/powerpoint/2010/main" val="38848699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PARTNER OVERVIEW X9">
    <p:spTree>
      <p:nvGrpSpPr>
        <p:cNvPr id="1" name=""/>
        <p:cNvGrpSpPr/>
        <p:nvPr/>
      </p:nvGrpSpPr>
      <p:grpSpPr>
        <a:xfrm>
          <a:off x="0" y="0"/>
          <a:ext cx="0" cy="0"/>
          <a:chOff x="0" y="0"/>
          <a:chExt cx="0" cy="0"/>
        </a:xfrm>
      </p:grpSpPr>
      <p:sp>
        <p:nvSpPr>
          <p:cNvPr id="9" name="BACKGROUND GRADIENT">
            <a:extLst>
              <a:ext uri="{FF2B5EF4-FFF2-40B4-BE49-F238E27FC236}">
                <a16:creationId xmlns:a16="http://schemas.microsoft.com/office/drawing/2014/main" id="{3BDDC333-021F-44C2-A35D-B83104B214EC}"/>
              </a:ext>
            </a:extLst>
          </p:cNvPr>
          <p:cNvSpPr>
            <a:spLocks/>
          </p:cNvSpPr>
          <p:nvPr userDrawn="1"/>
        </p:nvSpPr>
        <p:spPr>
          <a:xfrm>
            <a:off x="0" y="0"/>
            <a:ext cx="12192000" cy="6858000"/>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Titel 6">
            <a:extLst>
              <a:ext uri="{FF2B5EF4-FFF2-40B4-BE49-F238E27FC236}">
                <a16:creationId xmlns:a16="http://schemas.microsoft.com/office/drawing/2014/main" id="{9EB65297-B119-476F-9B30-27FB0A3651B6}"/>
              </a:ext>
            </a:extLst>
          </p:cNvPr>
          <p:cNvSpPr>
            <a:spLocks noGrp="1"/>
          </p:cNvSpPr>
          <p:nvPr>
            <p:ph type="title" hasCustomPrompt="1"/>
          </p:nvPr>
        </p:nvSpPr>
        <p:spPr>
          <a:xfrm>
            <a:off x="551475" y="1003524"/>
            <a:ext cx="4159074" cy="920526"/>
          </a:xfrm>
        </p:spPr>
        <p:txBody>
          <a:bodyPr/>
          <a:lstStyle>
            <a:lvl1pPr>
              <a:defRPr>
                <a:solidFill>
                  <a:schemeClr val="bg1"/>
                </a:solidFill>
              </a:defRPr>
            </a:lvl1pPr>
          </a:lstStyle>
          <a:p>
            <a:r>
              <a:rPr lang="en-GB" noProof="0"/>
              <a:t>Add your </a:t>
            </a:r>
            <a:br>
              <a:rPr lang="en-GB" noProof="0"/>
            </a:br>
            <a:r>
              <a:rPr lang="en-GB" noProof="0"/>
              <a:t>title here</a:t>
            </a:r>
            <a:endParaRPr lang="en-GB"/>
          </a:p>
        </p:txBody>
      </p:sp>
      <p:sp>
        <p:nvSpPr>
          <p:cNvPr id="83" name="Tijdelijke aanduiding voor verticale tekst 2">
            <a:extLst>
              <a:ext uri="{FF2B5EF4-FFF2-40B4-BE49-F238E27FC236}">
                <a16:creationId xmlns:a16="http://schemas.microsoft.com/office/drawing/2014/main" id="{11C739E6-A175-4C77-A0D4-BB8A1223EFB9}"/>
              </a:ext>
            </a:extLst>
          </p:cNvPr>
          <p:cNvSpPr>
            <a:spLocks noGrp="1"/>
          </p:cNvSpPr>
          <p:nvPr>
            <p:ph type="body" orient="vert" idx="13" hasCustomPrompt="1"/>
          </p:nvPr>
        </p:nvSpPr>
        <p:spPr>
          <a:xfrm>
            <a:off x="550863" y="2250143"/>
            <a:ext cx="4167729" cy="3784486"/>
          </a:xfrm>
          <a:prstGeom prst="rect">
            <a:avLst/>
          </a:prstGeom>
        </p:spPr>
        <p:txBody>
          <a:bodyPr vert="horz"/>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Bullet</a:t>
            </a:r>
          </a:p>
          <a:p>
            <a:pPr lvl="1"/>
            <a:r>
              <a:rPr lang="en-GB" noProof="0"/>
              <a:t>Sub-bullet</a:t>
            </a:r>
          </a:p>
          <a:p>
            <a:pPr lvl="2"/>
            <a:r>
              <a:rPr lang="en-GB" noProof="0"/>
              <a:t>Sub-sub-bullet</a:t>
            </a:r>
          </a:p>
          <a:p>
            <a:pPr lvl="3"/>
            <a:r>
              <a:rPr lang="en-GB" noProof="0"/>
              <a:t>Sub-sub-sub-bullet</a:t>
            </a:r>
          </a:p>
        </p:txBody>
      </p:sp>
      <p:sp>
        <p:nvSpPr>
          <p:cNvPr id="164" name="Vrije vorm: vorm 163">
            <a:extLst>
              <a:ext uri="{FF2B5EF4-FFF2-40B4-BE49-F238E27FC236}">
                <a16:creationId xmlns:a16="http://schemas.microsoft.com/office/drawing/2014/main" id="{87BB0D2C-6030-423B-99D3-906FBC295FAF}"/>
              </a:ext>
            </a:extLst>
          </p:cNvPr>
          <p:cNvSpPr>
            <a:spLocks/>
          </p:cNvSpPr>
          <p:nvPr userDrawn="1"/>
        </p:nvSpPr>
        <p:spPr>
          <a:xfrm>
            <a:off x="5261678" y="-1"/>
            <a:ext cx="6930322" cy="6522746"/>
          </a:xfrm>
          <a:custGeom>
            <a:avLst/>
            <a:gdLst>
              <a:gd name="connsiteX0" fmla="*/ 135822 w 6930322"/>
              <a:gd name="connsiteY0" fmla="*/ 0 h 6522746"/>
              <a:gd name="connsiteX1" fmla="*/ 6930322 w 6930322"/>
              <a:gd name="connsiteY1" fmla="*/ 0 h 6522746"/>
              <a:gd name="connsiteX2" fmla="*/ 6930322 w 6930322"/>
              <a:gd name="connsiteY2" fmla="*/ 6363088 h 6522746"/>
              <a:gd name="connsiteX3" fmla="*/ 6930322 w 6930322"/>
              <a:gd name="connsiteY3" fmla="*/ 6477000 h 6522746"/>
              <a:gd name="connsiteX4" fmla="*/ 6930322 w 6930322"/>
              <a:gd name="connsiteY4" fmla="*/ 6522746 h 6522746"/>
              <a:gd name="connsiteX5" fmla="*/ 847424 w 6930322"/>
              <a:gd name="connsiteY5" fmla="*/ 6522746 h 6522746"/>
              <a:gd name="connsiteX6" fmla="*/ 188115 w 6930322"/>
              <a:gd name="connsiteY6" fmla="*/ 6522746 h 6522746"/>
              <a:gd name="connsiteX7" fmla="*/ 0 w 6930322"/>
              <a:gd name="connsiteY7" fmla="*/ 6334255 h 6522746"/>
              <a:gd name="connsiteX8" fmla="*/ 0 w 6930322"/>
              <a:gd name="connsiteY8" fmla="*/ 409190 h 6522746"/>
              <a:gd name="connsiteX9" fmla="*/ 0 w 6930322"/>
              <a:gd name="connsiteY9" fmla="*/ 127558 h 6522746"/>
              <a:gd name="connsiteX10" fmla="*/ 0 w 6930322"/>
              <a:gd name="connsiteY10" fmla="*/ 1 h 6522746"/>
              <a:gd name="connsiteX11" fmla="*/ 135822 w 6930322"/>
              <a:gd name="connsiteY11" fmla="*/ 1 h 6522746"/>
              <a:gd name="connsiteX0" fmla="*/ 135822 w 6930322"/>
              <a:gd name="connsiteY0" fmla="*/ 1 h 6522746"/>
              <a:gd name="connsiteX1" fmla="*/ 6930322 w 6930322"/>
              <a:gd name="connsiteY1" fmla="*/ 0 h 6522746"/>
              <a:gd name="connsiteX2" fmla="*/ 6930322 w 6930322"/>
              <a:gd name="connsiteY2" fmla="*/ 6363088 h 6522746"/>
              <a:gd name="connsiteX3" fmla="*/ 6930322 w 6930322"/>
              <a:gd name="connsiteY3" fmla="*/ 6477000 h 6522746"/>
              <a:gd name="connsiteX4" fmla="*/ 6930322 w 6930322"/>
              <a:gd name="connsiteY4" fmla="*/ 6522746 h 6522746"/>
              <a:gd name="connsiteX5" fmla="*/ 847424 w 6930322"/>
              <a:gd name="connsiteY5" fmla="*/ 6522746 h 6522746"/>
              <a:gd name="connsiteX6" fmla="*/ 188115 w 6930322"/>
              <a:gd name="connsiteY6" fmla="*/ 6522746 h 6522746"/>
              <a:gd name="connsiteX7" fmla="*/ 0 w 6930322"/>
              <a:gd name="connsiteY7" fmla="*/ 6334255 h 6522746"/>
              <a:gd name="connsiteX8" fmla="*/ 0 w 6930322"/>
              <a:gd name="connsiteY8" fmla="*/ 409190 h 6522746"/>
              <a:gd name="connsiteX9" fmla="*/ 0 w 6930322"/>
              <a:gd name="connsiteY9" fmla="*/ 127558 h 6522746"/>
              <a:gd name="connsiteX10" fmla="*/ 0 w 6930322"/>
              <a:gd name="connsiteY10" fmla="*/ 1 h 6522746"/>
              <a:gd name="connsiteX11" fmla="*/ 135822 w 6930322"/>
              <a:gd name="connsiteY11" fmla="*/ 1 h 6522746"/>
              <a:gd name="connsiteX0" fmla="*/ 0 w 6930322"/>
              <a:gd name="connsiteY0" fmla="*/ 1 h 6522746"/>
              <a:gd name="connsiteX1" fmla="*/ 6930322 w 6930322"/>
              <a:gd name="connsiteY1" fmla="*/ 0 h 6522746"/>
              <a:gd name="connsiteX2" fmla="*/ 6930322 w 6930322"/>
              <a:gd name="connsiteY2" fmla="*/ 6363088 h 6522746"/>
              <a:gd name="connsiteX3" fmla="*/ 6930322 w 6930322"/>
              <a:gd name="connsiteY3" fmla="*/ 6477000 h 6522746"/>
              <a:gd name="connsiteX4" fmla="*/ 6930322 w 6930322"/>
              <a:gd name="connsiteY4" fmla="*/ 6522746 h 6522746"/>
              <a:gd name="connsiteX5" fmla="*/ 847424 w 6930322"/>
              <a:gd name="connsiteY5" fmla="*/ 6522746 h 6522746"/>
              <a:gd name="connsiteX6" fmla="*/ 188115 w 6930322"/>
              <a:gd name="connsiteY6" fmla="*/ 6522746 h 6522746"/>
              <a:gd name="connsiteX7" fmla="*/ 0 w 6930322"/>
              <a:gd name="connsiteY7" fmla="*/ 6334255 h 6522746"/>
              <a:gd name="connsiteX8" fmla="*/ 0 w 6930322"/>
              <a:gd name="connsiteY8" fmla="*/ 409190 h 6522746"/>
              <a:gd name="connsiteX9" fmla="*/ 0 w 6930322"/>
              <a:gd name="connsiteY9" fmla="*/ 127558 h 6522746"/>
              <a:gd name="connsiteX10" fmla="*/ 0 w 6930322"/>
              <a:gd name="connsiteY10" fmla="*/ 1 h 6522746"/>
              <a:gd name="connsiteX0" fmla="*/ 0 w 6930322"/>
              <a:gd name="connsiteY0" fmla="*/ 1 h 6522746"/>
              <a:gd name="connsiteX1" fmla="*/ 6930322 w 6930322"/>
              <a:gd name="connsiteY1" fmla="*/ 0 h 6522746"/>
              <a:gd name="connsiteX2" fmla="*/ 6930322 w 6930322"/>
              <a:gd name="connsiteY2" fmla="*/ 6477000 h 6522746"/>
              <a:gd name="connsiteX3" fmla="*/ 6930322 w 6930322"/>
              <a:gd name="connsiteY3" fmla="*/ 6522746 h 6522746"/>
              <a:gd name="connsiteX4" fmla="*/ 847424 w 6930322"/>
              <a:gd name="connsiteY4" fmla="*/ 6522746 h 6522746"/>
              <a:gd name="connsiteX5" fmla="*/ 188115 w 6930322"/>
              <a:gd name="connsiteY5" fmla="*/ 6522746 h 6522746"/>
              <a:gd name="connsiteX6" fmla="*/ 0 w 6930322"/>
              <a:gd name="connsiteY6" fmla="*/ 6334255 h 6522746"/>
              <a:gd name="connsiteX7" fmla="*/ 0 w 6930322"/>
              <a:gd name="connsiteY7" fmla="*/ 409190 h 6522746"/>
              <a:gd name="connsiteX8" fmla="*/ 0 w 6930322"/>
              <a:gd name="connsiteY8" fmla="*/ 127558 h 6522746"/>
              <a:gd name="connsiteX9" fmla="*/ 0 w 6930322"/>
              <a:gd name="connsiteY9" fmla="*/ 1 h 652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0322" h="6522746">
                <a:moveTo>
                  <a:pt x="0" y="1"/>
                </a:moveTo>
                <a:lnTo>
                  <a:pt x="6930322" y="0"/>
                </a:lnTo>
                <a:lnTo>
                  <a:pt x="6930322" y="6477000"/>
                </a:lnTo>
                <a:lnTo>
                  <a:pt x="6930322" y="6522746"/>
                </a:lnTo>
                <a:lnTo>
                  <a:pt x="847424" y="6522746"/>
                </a:lnTo>
                <a:lnTo>
                  <a:pt x="188115" y="6522746"/>
                </a:lnTo>
                <a:cubicBezTo>
                  <a:pt x="84221" y="6522746"/>
                  <a:pt x="0" y="6438356"/>
                  <a:pt x="0" y="6334255"/>
                </a:cubicBezTo>
                <a:lnTo>
                  <a:pt x="0" y="409190"/>
                </a:lnTo>
                <a:lnTo>
                  <a:pt x="0" y="127558"/>
                </a:lnTo>
                <a:lnTo>
                  <a:pt x="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noProof="0"/>
          </a:p>
        </p:txBody>
      </p:sp>
      <p:sp>
        <p:nvSpPr>
          <p:cNvPr id="260" name="Tijdelijke aanduiding voor afbeelding 195">
            <a:extLst>
              <a:ext uri="{FF2B5EF4-FFF2-40B4-BE49-F238E27FC236}">
                <a16:creationId xmlns:a16="http://schemas.microsoft.com/office/drawing/2014/main" id="{A8A63536-667E-44B5-BEC4-2515CA69A119}"/>
              </a:ext>
            </a:extLst>
          </p:cNvPr>
          <p:cNvSpPr>
            <a:spLocks noGrp="1"/>
          </p:cNvSpPr>
          <p:nvPr>
            <p:ph type="pic" sz="quarter" idx="17" hasCustomPrompt="1"/>
          </p:nvPr>
        </p:nvSpPr>
        <p:spPr>
          <a:xfrm>
            <a:off x="5815393" y="428887"/>
            <a:ext cx="1661639" cy="1654777"/>
          </a:xfrm>
          <a:prstGeom prst="rect">
            <a:avLst/>
          </a:prstGeom>
          <a:solidFill>
            <a:schemeClr val="bg1"/>
          </a:solidFill>
          <a:ln>
            <a:noFill/>
          </a:ln>
        </p:spPr>
        <p:txBody>
          <a:bodyPr wrap="square" tIns="108000"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 logo</a:t>
            </a:r>
          </a:p>
        </p:txBody>
      </p:sp>
      <p:sp>
        <p:nvSpPr>
          <p:cNvPr id="319" name="Tijdelijke aanduiding voor afbeelding 195">
            <a:extLst>
              <a:ext uri="{FF2B5EF4-FFF2-40B4-BE49-F238E27FC236}">
                <a16:creationId xmlns:a16="http://schemas.microsoft.com/office/drawing/2014/main" id="{91D35109-8934-49C6-A42F-4D3035809003}"/>
              </a:ext>
            </a:extLst>
          </p:cNvPr>
          <p:cNvSpPr>
            <a:spLocks noGrp="1"/>
          </p:cNvSpPr>
          <p:nvPr>
            <p:ph type="pic" sz="quarter" idx="18" hasCustomPrompt="1"/>
          </p:nvPr>
        </p:nvSpPr>
        <p:spPr>
          <a:xfrm>
            <a:off x="7893851" y="428887"/>
            <a:ext cx="1661639" cy="1654777"/>
          </a:xfrm>
          <a:prstGeom prst="rect">
            <a:avLst/>
          </a:prstGeom>
          <a:solidFill>
            <a:schemeClr val="bg1"/>
          </a:solidFill>
          <a:ln>
            <a:noFill/>
          </a:ln>
        </p:spPr>
        <p:txBody>
          <a:bodyPr wrap="square" tIns="108000"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 logo</a:t>
            </a:r>
          </a:p>
        </p:txBody>
      </p:sp>
      <p:sp>
        <p:nvSpPr>
          <p:cNvPr id="320" name="Tijdelijke aanduiding voor afbeelding 195">
            <a:extLst>
              <a:ext uri="{FF2B5EF4-FFF2-40B4-BE49-F238E27FC236}">
                <a16:creationId xmlns:a16="http://schemas.microsoft.com/office/drawing/2014/main" id="{2FBC468A-D7B7-4883-8322-B797821925C5}"/>
              </a:ext>
            </a:extLst>
          </p:cNvPr>
          <p:cNvSpPr>
            <a:spLocks noGrp="1"/>
          </p:cNvSpPr>
          <p:nvPr>
            <p:ph type="pic" sz="quarter" idx="19" hasCustomPrompt="1"/>
          </p:nvPr>
        </p:nvSpPr>
        <p:spPr>
          <a:xfrm>
            <a:off x="9972037" y="428887"/>
            <a:ext cx="1661639" cy="1654777"/>
          </a:xfrm>
          <a:prstGeom prst="rect">
            <a:avLst/>
          </a:prstGeom>
          <a:solidFill>
            <a:schemeClr val="bg1"/>
          </a:solidFill>
          <a:ln>
            <a:noFill/>
          </a:ln>
        </p:spPr>
        <p:txBody>
          <a:bodyPr wrap="square" tIns="108000"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 logo</a:t>
            </a:r>
          </a:p>
        </p:txBody>
      </p:sp>
      <p:sp>
        <p:nvSpPr>
          <p:cNvPr id="321" name="Tijdelijke aanduiding voor afbeelding 195">
            <a:extLst>
              <a:ext uri="{FF2B5EF4-FFF2-40B4-BE49-F238E27FC236}">
                <a16:creationId xmlns:a16="http://schemas.microsoft.com/office/drawing/2014/main" id="{E4E30755-3B3F-4309-B958-264198884EEA}"/>
              </a:ext>
            </a:extLst>
          </p:cNvPr>
          <p:cNvSpPr>
            <a:spLocks noGrp="1"/>
          </p:cNvSpPr>
          <p:nvPr>
            <p:ph type="pic" sz="quarter" idx="20" hasCustomPrompt="1"/>
          </p:nvPr>
        </p:nvSpPr>
        <p:spPr>
          <a:xfrm>
            <a:off x="5815393" y="2416622"/>
            <a:ext cx="1661639" cy="1654777"/>
          </a:xfrm>
          <a:prstGeom prst="rect">
            <a:avLst/>
          </a:prstGeom>
          <a:solidFill>
            <a:schemeClr val="bg1"/>
          </a:solidFill>
          <a:ln>
            <a:noFill/>
          </a:ln>
        </p:spPr>
        <p:txBody>
          <a:bodyPr wrap="square" tIns="108000"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 logo</a:t>
            </a:r>
          </a:p>
        </p:txBody>
      </p:sp>
      <p:sp>
        <p:nvSpPr>
          <p:cNvPr id="322" name="Tijdelijke aanduiding voor afbeelding 195">
            <a:extLst>
              <a:ext uri="{FF2B5EF4-FFF2-40B4-BE49-F238E27FC236}">
                <a16:creationId xmlns:a16="http://schemas.microsoft.com/office/drawing/2014/main" id="{ED4D08BC-8D1F-48B1-B0D9-A05B7CFCE4D5}"/>
              </a:ext>
            </a:extLst>
          </p:cNvPr>
          <p:cNvSpPr>
            <a:spLocks noGrp="1"/>
          </p:cNvSpPr>
          <p:nvPr>
            <p:ph type="pic" sz="quarter" idx="21" hasCustomPrompt="1"/>
          </p:nvPr>
        </p:nvSpPr>
        <p:spPr>
          <a:xfrm>
            <a:off x="7893852" y="2416622"/>
            <a:ext cx="1661639" cy="1654777"/>
          </a:xfrm>
          <a:prstGeom prst="rect">
            <a:avLst/>
          </a:prstGeom>
          <a:solidFill>
            <a:schemeClr val="bg1"/>
          </a:solidFill>
          <a:ln>
            <a:noFill/>
          </a:ln>
        </p:spPr>
        <p:txBody>
          <a:bodyPr wrap="square" tIns="108000"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 logo</a:t>
            </a:r>
          </a:p>
        </p:txBody>
      </p:sp>
      <p:sp>
        <p:nvSpPr>
          <p:cNvPr id="323" name="Tijdelijke aanduiding voor afbeelding 195">
            <a:extLst>
              <a:ext uri="{FF2B5EF4-FFF2-40B4-BE49-F238E27FC236}">
                <a16:creationId xmlns:a16="http://schemas.microsoft.com/office/drawing/2014/main" id="{9B490B45-4C00-4D4D-A319-9E66BF9EBCCC}"/>
              </a:ext>
            </a:extLst>
          </p:cNvPr>
          <p:cNvSpPr>
            <a:spLocks noGrp="1"/>
          </p:cNvSpPr>
          <p:nvPr>
            <p:ph type="pic" sz="quarter" idx="22" hasCustomPrompt="1"/>
          </p:nvPr>
        </p:nvSpPr>
        <p:spPr>
          <a:xfrm>
            <a:off x="9972038" y="2416622"/>
            <a:ext cx="1661639" cy="1654777"/>
          </a:xfrm>
          <a:prstGeom prst="rect">
            <a:avLst/>
          </a:prstGeom>
          <a:solidFill>
            <a:schemeClr val="bg1"/>
          </a:solidFill>
          <a:ln>
            <a:noFill/>
          </a:ln>
        </p:spPr>
        <p:txBody>
          <a:bodyPr wrap="square" tIns="108000"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 logo</a:t>
            </a:r>
          </a:p>
        </p:txBody>
      </p:sp>
      <p:sp>
        <p:nvSpPr>
          <p:cNvPr id="324" name="Tijdelijke aanduiding voor afbeelding 195">
            <a:extLst>
              <a:ext uri="{FF2B5EF4-FFF2-40B4-BE49-F238E27FC236}">
                <a16:creationId xmlns:a16="http://schemas.microsoft.com/office/drawing/2014/main" id="{8091E030-0E8C-4F6D-997A-C9A91C2E3F39}"/>
              </a:ext>
            </a:extLst>
          </p:cNvPr>
          <p:cNvSpPr>
            <a:spLocks noGrp="1"/>
          </p:cNvSpPr>
          <p:nvPr>
            <p:ph type="pic" sz="quarter" idx="23" hasCustomPrompt="1"/>
          </p:nvPr>
        </p:nvSpPr>
        <p:spPr>
          <a:xfrm>
            <a:off x="5815666" y="4404358"/>
            <a:ext cx="1661639" cy="1654777"/>
          </a:xfrm>
          <a:prstGeom prst="rect">
            <a:avLst/>
          </a:prstGeom>
          <a:solidFill>
            <a:schemeClr val="bg1"/>
          </a:solidFill>
          <a:ln>
            <a:noFill/>
          </a:ln>
        </p:spPr>
        <p:txBody>
          <a:bodyPr wrap="square" tIns="108000"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 logo</a:t>
            </a:r>
          </a:p>
        </p:txBody>
      </p:sp>
      <p:sp>
        <p:nvSpPr>
          <p:cNvPr id="325" name="Tijdelijke aanduiding voor afbeelding 195">
            <a:extLst>
              <a:ext uri="{FF2B5EF4-FFF2-40B4-BE49-F238E27FC236}">
                <a16:creationId xmlns:a16="http://schemas.microsoft.com/office/drawing/2014/main" id="{72EED961-5AF2-418E-BA97-50E62BE683AF}"/>
              </a:ext>
            </a:extLst>
          </p:cNvPr>
          <p:cNvSpPr>
            <a:spLocks noGrp="1"/>
          </p:cNvSpPr>
          <p:nvPr>
            <p:ph type="pic" sz="quarter" idx="24" hasCustomPrompt="1"/>
          </p:nvPr>
        </p:nvSpPr>
        <p:spPr>
          <a:xfrm>
            <a:off x="7893852" y="4404358"/>
            <a:ext cx="1661639" cy="1654777"/>
          </a:xfrm>
          <a:prstGeom prst="rect">
            <a:avLst/>
          </a:prstGeom>
          <a:solidFill>
            <a:schemeClr val="bg1"/>
          </a:solidFill>
          <a:ln>
            <a:noFill/>
          </a:ln>
        </p:spPr>
        <p:txBody>
          <a:bodyPr wrap="square" tIns="108000"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 logo</a:t>
            </a:r>
          </a:p>
        </p:txBody>
      </p:sp>
      <p:sp>
        <p:nvSpPr>
          <p:cNvPr id="326" name="Tijdelijke aanduiding voor afbeelding 195">
            <a:extLst>
              <a:ext uri="{FF2B5EF4-FFF2-40B4-BE49-F238E27FC236}">
                <a16:creationId xmlns:a16="http://schemas.microsoft.com/office/drawing/2014/main" id="{3F5F8C45-022B-4537-8452-77A263D07777}"/>
              </a:ext>
            </a:extLst>
          </p:cNvPr>
          <p:cNvSpPr>
            <a:spLocks noGrp="1"/>
          </p:cNvSpPr>
          <p:nvPr>
            <p:ph type="pic" sz="quarter" idx="25" hasCustomPrompt="1"/>
          </p:nvPr>
        </p:nvSpPr>
        <p:spPr>
          <a:xfrm>
            <a:off x="9972038" y="4404358"/>
            <a:ext cx="1661639" cy="1654777"/>
          </a:xfrm>
          <a:prstGeom prst="rect">
            <a:avLst/>
          </a:prstGeom>
          <a:solidFill>
            <a:schemeClr val="bg1"/>
          </a:solidFill>
          <a:ln>
            <a:noFill/>
          </a:ln>
        </p:spPr>
        <p:txBody>
          <a:bodyPr wrap="square" tIns="108000"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 logo</a:t>
            </a:r>
          </a:p>
        </p:txBody>
      </p:sp>
      <p:grpSp>
        <p:nvGrpSpPr>
          <p:cNvPr id="3" name="Groep 2">
            <a:extLst>
              <a:ext uri="{FF2B5EF4-FFF2-40B4-BE49-F238E27FC236}">
                <a16:creationId xmlns:a16="http://schemas.microsoft.com/office/drawing/2014/main" id="{BDA42DAB-52B9-4854-8AD1-CAC47796D687}"/>
              </a:ext>
            </a:extLst>
          </p:cNvPr>
          <p:cNvGrpSpPr/>
          <p:nvPr userDrawn="1"/>
        </p:nvGrpSpPr>
        <p:grpSpPr>
          <a:xfrm>
            <a:off x="7685578" y="428888"/>
            <a:ext cx="2078185" cy="1664393"/>
            <a:chOff x="7685578" y="428889"/>
            <a:chExt cx="2078185" cy="1114004"/>
          </a:xfrm>
        </p:grpSpPr>
        <p:cxnSp>
          <p:nvCxnSpPr>
            <p:cNvPr id="333" name="Rechte verbindingslijn 332">
              <a:extLst>
                <a:ext uri="{FF2B5EF4-FFF2-40B4-BE49-F238E27FC236}">
                  <a16:creationId xmlns:a16="http://schemas.microsoft.com/office/drawing/2014/main" id="{53327E9B-EA17-4310-92BD-216D1B9597C6}"/>
                </a:ext>
              </a:extLst>
            </p:cNvPr>
            <p:cNvCxnSpPr>
              <a:cxnSpLocks/>
            </p:cNvCxnSpPr>
            <p:nvPr userDrawn="1"/>
          </p:nvCxnSpPr>
          <p:spPr>
            <a:xfrm>
              <a:off x="7685578" y="428889"/>
              <a:ext cx="0" cy="1114004"/>
            </a:xfrm>
            <a:prstGeom prst="line">
              <a:avLst/>
            </a:prstGeom>
            <a:ln>
              <a:solidFill>
                <a:srgbClr val="F1F2F2"/>
              </a:solidFill>
            </a:ln>
          </p:spPr>
          <p:style>
            <a:lnRef idx="1">
              <a:schemeClr val="accent1"/>
            </a:lnRef>
            <a:fillRef idx="0">
              <a:schemeClr val="accent1"/>
            </a:fillRef>
            <a:effectRef idx="0">
              <a:schemeClr val="accent1"/>
            </a:effectRef>
            <a:fontRef idx="minor">
              <a:schemeClr val="tx1"/>
            </a:fontRef>
          </p:style>
        </p:cxnSp>
        <p:cxnSp>
          <p:nvCxnSpPr>
            <p:cNvPr id="334" name="Rechte verbindingslijn 333">
              <a:extLst>
                <a:ext uri="{FF2B5EF4-FFF2-40B4-BE49-F238E27FC236}">
                  <a16:creationId xmlns:a16="http://schemas.microsoft.com/office/drawing/2014/main" id="{F2D53343-DC41-48CF-A743-C1E3C28CCC07}"/>
                </a:ext>
              </a:extLst>
            </p:cNvPr>
            <p:cNvCxnSpPr>
              <a:cxnSpLocks/>
            </p:cNvCxnSpPr>
            <p:nvPr userDrawn="1"/>
          </p:nvCxnSpPr>
          <p:spPr>
            <a:xfrm>
              <a:off x="9763763" y="428889"/>
              <a:ext cx="0" cy="1114004"/>
            </a:xfrm>
            <a:prstGeom prst="line">
              <a:avLst/>
            </a:prstGeom>
            <a:ln>
              <a:solidFill>
                <a:srgbClr val="F1F2F2"/>
              </a:solidFill>
            </a:ln>
          </p:spPr>
          <p:style>
            <a:lnRef idx="1">
              <a:schemeClr val="accent1"/>
            </a:lnRef>
            <a:fillRef idx="0">
              <a:schemeClr val="accent1"/>
            </a:fillRef>
            <a:effectRef idx="0">
              <a:schemeClr val="accent1"/>
            </a:effectRef>
            <a:fontRef idx="minor">
              <a:schemeClr val="tx1"/>
            </a:fontRef>
          </p:style>
        </p:cxnSp>
      </p:grpSp>
      <p:cxnSp>
        <p:nvCxnSpPr>
          <p:cNvPr id="330" name="Rechte verbindingslijn 329">
            <a:extLst>
              <a:ext uri="{FF2B5EF4-FFF2-40B4-BE49-F238E27FC236}">
                <a16:creationId xmlns:a16="http://schemas.microsoft.com/office/drawing/2014/main" id="{A41497AE-563A-4CE4-BB95-60DDD6113C0E}"/>
              </a:ext>
            </a:extLst>
          </p:cNvPr>
          <p:cNvCxnSpPr>
            <a:cxnSpLocks/>
          </p:cNvCxnSpPr>
          <p:nvPr userDrawn="1"/>
        </p:nvCxnSpPr>
        <p:spPr>
          <a:xfrm>
            <a:off x="5815667" y="2250143"/>
            <a:ext cx="1655352" cy="0"/>
          </a:xfrm>
          <a:prstGeom prst="line">
            <a:avLst/>
          </a:prstGeom>
          <a:ln>
            <a:solidFill>
              <a:srgbClr val="F1F2F2"/>
            </a:solidFill>
          </a:ln>
        </p:spPr>
        <p:style>
          <a:lnRef idx="1">
            <a:schemeClr val="accent1"/>
          </a:lnRef>
          <a:fillRef idx="0">
            <a:schemeClr val="accent1"/>
          </a:fillRef>
          <a:effectRef idx="0">
            <a:schemeClr val="accent1"/>
          </a:effectRef>
          <a:fontRef idx="minor">
            <a:schemeClr val="tx1"/>
          </a:fontRef>
        </p:style>
      </p:cxnSp>
      <p:cxnSp>
        <p:nvCxnSpPr>
          <p:cNvPr id="331" name="Rechte verbindingslijn 330">
            <a:extLst>
              <a:ext uri="{FF2B5EF4-FFF2-40B4-BE49-F238E27FC236}">
                <a16:creationId xmlns:a16="http://schemas.microsoft.com/office/drawing/2014/main" id="{51927527-0F8A-4B15-B25C-81E01F362468}"/>
              </a:ext>
            </a:extLst>
          </p:cNvPr>
          <p:cNvCxnSpPr>
            <a:cxnSpLocks/>
          </p:cNvCxnSpPr>
          <p:nvPr userDrawn="1"/>
        </p:nvCxnSpPr>
        <p:spPr>
          <a:xfrm>
            <a:off x="5815667" y="4237878"/>
            <a:ext cx="1655352" cy="0"/>
          </a:xfrm>
          <a:prstGeom prst="line">
            <a:avLst/>
          </a:prstGeom>
          <a:ln>
            <a:solidFill>
              <a:srgbClr val="F1F2F2"/>
            </a:solidFill>
          </a:ln>
        </p:spPr>
        <p:style>
          <a:lnRef idx="1">
            <a:schemeClr val="accent1"/>
          </a:lnRef>
          <a:fillRef idx="0">
            <a:schemeClr val="accent1"/>
          </a:fillRef>
          <a:effectRef idx="0">
            <a:schemeClr val="accent1"/>
          </a:effectRef>
          <a:fontRef idx="minor">
            <a:schemeClr val="tx1"/>
          </a:fontRef>
        </p:style>
      </p:cxnSp>
      <p:cxnSp>
        <p:nvCxnSpPr>
          <p:cNvPr id="345" name="Rechte verbindingslijn 344">
            <a:extLst>
              <a:ext uri="{FF2B5EF4-FFF2-40B4-BE49-F238E27FC236}">
                <a16:creationId xmlns:a16="http://schemas.microsoft.com/office/drawing/2014/main" id="{59C8E0A2-0A01-4F89-AB88-C709D069F05F}"/>
              </a:ext>
            </a:extLst>
          </p:cNvPr>
          <p:cNvCxnSpPr>
            <a:cxnSpLocks/>
          </p:cNvCxnSpPr>
          <p:nvPr userDrawn="1"/>
        </p:nvCxnSpPr>
        <p:spPr>
          <a:xfrm>
            <a:off x="7900139" y="2250143"/>
            <a:ext cx="1655352" cy="0"/>
          </a:xfrm>
          <a:prstGeom prst="line">
            <a:avLst/>
          </a:prstGeom>
          <a:ln>
            <a:solidFill>
              <a:srgbClr val="F1F2F2"/>
            </a:solidFill>
          </a:ln>
        </p:spPr>
        <p:style>
          <a:lnRef idx="1">
            <a:schemeClr val="accent1"/>
          </a:lnRef>
          <a:fillRef idx="0">
            <a:schemeClr val="accent1"/>
          </a:fillRef>
          <a:effectRef idx="0">
            <a:schemeClr val="accent1"/>
          </a:effectRef>
          <a:fontRef idx="minor">
            <a:schemeClr val="tx1"/>
          </a:fontRef>
        </p:style>
      </p:cxnSp>
      <p:cxnSp>
        <p:nvCxnSpPr>
          <p:cNvPr id="346" name="Rechte verbindingslijn 345">
            <a:extLst>
              <a:ext uri="{FF2B5EF4-FFF2-40B4-BE49-F238E27FC236}">
                <a16:creationId xmlns:a16="http://schemas.microsoft.com/office/drawing/2014/main" id="{539E9C1D-8467-44F5-8B8C-5E5299B0A638}"/>
              </a:ext>
            </a:extLst>
          </p:cNvPr>
          <p:cNvCxnSpPr>
            <a:cxnSpLocks/>
          </p:cNvCxnSpPr>
          <p:nvPr userDrawn="1"/>
        </p:nvCxnSpPr>
        <p:spPr>
          <a:xfrm>
            <a:off x="7900139" y="4237878"/>
            <a:ext cx="1655352" cy="0"/>
          </a:xfrm>
          <a:prstGeom prst="line">
            <a:avLst/>
          </a:prstGeom>
          <a:ln>
            <a:solidFill>
              <a:srgbClr val="F1F2F2"/>
            </a:solidFill>
          </a:ln>
        </p:spPr>
        <p:style>
          <a:lnRef idx="1">
            <a:schemeClr val="accent1"/>
          </a:lnRef>
          <a:fillRef idx="0">
            <a:schemeClr val="accent1"/>
          </a:fillRef>
          <a:effectRef idx="0">
            <a:schemeClr val="accent1"/>
          </a:effectRef>
          <a:fontRef idx="minor">
            <a:schemeClr val="tx1"/>
          </a:fontRef>
        </p:style>
      </p:cxnSp>
      <p:cxnSp>
        <p:nvCxnSpPr>
          <p:cNvPr id="349" name="Rechte verbindingslijn 348">
            <a:extLst>
              <a:ext uri="{FF2B5EF4-FFF2-40B4-BE49-F238E27FC236}">
                <a16:creationId xmlns:a16="http://schemas.microsoft.com/office/drawing/2014/main" id="{0A3C3C43-EAE9-4FD7-A45E-2A7C40614788}"/>
              </a:ext>
            </a:extLst>
          </p:cNvPr>
          <p:cNvCxnSpPr>
            <a:cxnSpLocks/>
          </p:cNvCxnSpPr>
          <p:nvPr userDrawn="1"/>
        </p:nvCxnSpPr>
        <p:spPr>
          <a:xfrm>
            <a:off x="9978325" y="2250143"/>
            <a:ext cx="1655352" cy="0"/>
          </a:xfrm>
          <a:prstGeom prst="line">
            <a:avLst/>
          </a:prstGeom>
          <a:ln>
            <a:solidFill>
              <a:srgbClr val="F1F2F2"/>
            </a:solidFill>
          </a:ln>
        </p:spPr>
        <p:style>
          <a:lnRef idx="1">
            <a:schemeClr val="accent1"/>
          </a:lnRef>
          <a:fillRef idx="0">
            <a:schemeClr val="accent1"/>
          </a:fillRef>
          <a:effectRef idx="0">
            <a:schemeClr val="accent1"/>
          </a:effectRef>
          <a:fontRef idx="minor">
            <a:schemeClr val="tx1"/>
          </a:fontRef>
        </p:style>
      </p:cxnSp>
      <p:cxnSp>
        <p:nvCxnSpPr>
          <p:cNvPr id="350" name="Rechte verbindingslijn 349">
            <a:extLst>
              <a:ext uri="{FF2B5EF4-FFF2-40B4-BE49-F238E27FC236}">
                <a16:creationId xmlns:a16="http://schemas.microsoft.com/office/drawing/2014/main" id="{4A42EEB2-C0AC-47AF-95A2-7E833C2423D3}"/>
              </a:ext>
            </a:extLst>
          </p:cNvPr>
          <p:cNvCxnSpPr>
            <a:cxnSpLocks/>
          </p:cNvCxnSpPr>
          <p:nvPr userDrawn="1"/>
        </p:nvCxnSpPr>
        <p:spPr>
          <a:xfrm>
            <a:off x="9978325" y="4237878"/>
            <a:ext cx="1655352" cy="0"/>
          </a:xfrm>
          <a:prstGeom prst="line">
            <a:avLst/>
          </a:prstGeom>
          <a:ln>
            <a:solidFill>
              <a:srgbClr val="F1F2F2"/>
            </a:solidFill>
          </a:ln>
        </p:spPr>
        <p:style>
          <a:lnRef idx="1">
            <a:schemeClr val="accent1"/>
          </a:lnRef>
          <a:fillRef idx="0">
            <a:schemeClr val="accent1"/>
          </a:fillRef>
          <a:effectRef idx="0">
            <a:schemeClr val="accent1"/>
          </a:effectRef>
          <a:fontRef idx="minor">
            <a:schemeClr val="tx1"/>
          </a:fontRef>
        </p:style>
      </p:cxnSp>
      <p:grpSp>
        <p:nvGrpSpPr>
          <p:cNvPr id="165" name="Groep 164">
            <a:extLst>
              <a:ext uri="{FF2B5EF4-FFF2-40B4-BE49-F238E27FC236}">
                <a16:creationId xmlns:a16="http://schemas.microsoft.com/office/drawing/2014/main" id="{A2F7C7A7-A449-4F34-84FE-26D6877A2B53}"/>
              </a:ext>
            </a:extLst>
          </p:cNvPr>
          <p:cNvGrpSpPr/>
          <p:nvPr userDrawn="1"/>
        </p:nvGrpSpPr>
        <p:grpSpPr>
          <a:xfrm>
            <a:off x="7685578" y="2407006"/>
            <a:ext cx="2078185" cy="1664393"/>
            <a:chOff x="7685578" y="428889"/>
            <a:chExt cx="2078185" cy="1114004"/>
          </a:xfrm>
        </p:grpSpPr>
        <p:cxnSp>
          <p:nvCxnSpPr>
            <p:cNvPr id="166" name="Rechte verbindingslijn 165">
              <a:extLst>
                <a:ext uri="{FF2B5EF4-FFF2-40B4-BE49-F238E27FC236}">
                  <a16:creationId xmlns:a16="http://schemas.microsoft.com/office/drawing/2014/main" id="{649B17D4-C87A-4202-980C-BEDD35C72605}"/>
                </a:ext>
              </a:extLst>
            </p:cNvPr>
            <p:cNvCxnSpPr>
              <a:cxnSpLocks/>
            </p:cNvCxnSpPr>
            <p:nvPr userDrawn="1"/>
          </p:nvCxnSpPr>
          <p:spPr>
            <a:xfrm>
              <a:off x="7685578" y="428889"/>
              <a:ext cx="0" cy="1114004"/>
            </a:xfrm>
            <a:prstGeom prst="line">
              <a:avLst/>
            </a:prstGeom>
            <a:ln>
              <a:solidFill>
                <a:srgbClr val="F1F2F2"/>
              </a:solidFill>
            </a:ln>
          </p:spPr>
          <p:style>
            <a:lnRef idx="1">
              <a:schemeClr val="accent1"/>
            </a:lnRef>
            <a:fillRef idx="0">
              <a:schemeClr val="accent1"/>
            </a:fillRef>
            <a:effectRef idx="0">
              <a:schemeClr val="accent1"/>
            </a:effectRef>
            <a:fontRef idx="minor">
              <a:schemeClr val="tx1"/>
            </a:fontRef>
          </p:style>
        </p:cxnSp>
        <p:cxnSp>
          <p:nvCxnSpPr>
            <p:cNvPr id="167" name="Rechte verbindingslijn 166">
              <a:extLst>
                <a:ext uri="{FF2B5EF4-FFF2-40B4-BE49-F238E27FC236}">
                  <a16:creationId xmlns:a16="http://schemas.microsoft.com/office/drawing/2014/main" id="{8763F00A-DF57-461F-8986-CED102F7B6FE}"/>
                </a:ext>
              </a:extLst>
            </p:cNvPr>
            <p:cNvCxnSpPr>
              <a:cxnSpLocks/>
            </p:cNvCxnSpPr>
            <p:nvPr userDrawn="1"/>
          </p:nvCxnSpPr>
          <p:spPr>
            <a:xfrm>
              <a:off x="9763763" y="428889"/>
              <a:ext cx="0" cy="1114004"/>
            </a:xfrm>
            <a:prstGeom prst="line">
              <a:avLst/>
            </a:prstGeom>
            <a:ln>
              <a:solidFill>
                <a:srgbClr val="F1F2F2"/>
              </a:solidFill>
            </a:ln>
          </p:spPr>
          <p:style>
            <a:lnRef idx="1">
              <a:schemeClr val="accent1"/>
            </a:lnRef>
            <a:fillRef idx="0">
              <a:schemeClr val="accent1"/>
            </a:fillRef>
            <a:effectRef idx="0">
              <a:schemeClr val="accent1"/>
            </a:effectRef>
            <a:fontRef idx="minor">
              <a:schemeClr val="tx1"/>
            </a:fontRef>
          </p:style>
        </p:cxnSp>
      </p:grpSp>
      <p:grpSp>
        <p:nvGrpSpPr>
          <p:cNvPr id="168" name="Groep 167">
            <a:extLst>
              <a:ext uri="{FF2B5EF4-FFF2-40B4-BE49-F238E27FC236}">
                <a16:creationId xmlns:a16="http://schemas.microsoft.com/office/drawing/2014/main" id="{46290FC8-B22B-4BAE-931D-898312724A75}"/>
              </a:ext>
            </a:extLst>
          </p:cNvPr>
          <p:cNvGrpSpPr/>
          <p:nvPr userDrawn="1"/>
        </p:nvGrpSpPr>
        <p:grpSpPr>
          <a:xfrm>
            <a:off x="7685578" y="4394742"/>
            <a:ext cx="2078185" cy="1664393"/>
            <a:chOff x="7685578" y="428889"/>
            <a:chExt cx="2078185" cy="1114004"/>
          </a:xfrm>
        </p:grpSpPr>
        <p:cxnSp>
          <p:nvCxnSpPr>
            <p:cNvPr id="169" name="Rechte verbindingslijn 168">
              <a:extLst>
                <a:ext uri="{FF2B5EF4-FFF2-40B4-BE49-F238E27FC236}">
                  <a16:creationId xmlns:a16="http://schemas.microsoft.com/office/drawing/2014/main" id="{4158ABDF-F733-4BEA-AD0B-1BD467A97C8A}"/>
                </a:ext>
              </a:extLst>
            </p:cNvPr>
            <p:cNvCxnSpPr>
              <a:cxnSpLocks/>
            </p:cNvCxnSpPr>
            <p:nvPr userDrawn="1"/>
          </p:nvCxnSpPr>
          <p:spPr>
            <a:xfrm>
              <a:off x="7685578" y="428889"/>
              <a:ext cx="0" cy="1114004"/>
            </a:xfrm>
            <a:prstGeom prst="line">
              <a:avLst/>
            </a:prstGeom>
            <a:ln>
              <a:solidFill>
                <a:srgbClr val="F1F2F2"/>
              </a:solidFill>
            </a:ln>
          </p:spPr>
          <p:style>
            <a:lnRef idx="1">
              <a:schemeClr val="accent1"/>
            </a:lnRef>
            <a:fillRef idx="0">
              <a:schemeClr val="accent1"/>
            </a:fillRef>
            <a:effectRef idx="0">
              <a:schemeClr val="accent1"/>
            </a:effectRef>
            <a:fontRef idx="minor">
              <a:schemeClr val="tx1"/>
            </a:fontRef>
          </p:style>
        </p:cxnSp>
        <p:cxnSp>
          <p:nvCxnSpPr>
            <p:cNvPr id="170" name="Rechte verbindingslijn 169">
              <a:extLst>
                <a:ext uri="{FF2B5EF4-FFF2-40B4-BE49-F238E27FC236}">
                  <a16:creationId xmlns:a16="http://schemas.microsoft.com/office/drawing/2014/main" id="{91F2082D-E9BE-4E54-844E-3B004730A6C3}"/>
                </a:ext>
              </a:extLst>
            </p:cNvPr>
            <p:cNvCxnSpPr>
              <a:cxnSpLocks/>
            </p:cNvCxnSpPr>
            <p:nvPr userDrawn="1"/>
          </p:nvCxnSpPr>
          <p:spPr>
            <a:xfrm>
              <a:off x="9763763" y="428889"/>
              <a:ext cx="0" cy="1114004"/>
            </a:xfrm>
            <a:prstGeom prst="line">
              <a:avLst/>
            </a:prstGeom>
            <a:ln>
              <a:solidFill>
                <a:srgbClr val="F1F2F2"/>
              </a:solidFill>
            </a:ln>
          </p:spPr>
          <p:style>
            <a:lnRef idx="1">
              <a:schemeClr val="accent1"/>
            </a:lnRef>
            <a:fillRef idx="0">
              <a:schemeClr val="accent1"/>
            </a:fillRef>
            <a:effectRef idx="0">
              <a:schemeClr val="accent1"/>
            </a:effectRef>
            <a:fontRef idx="minor">
              <a:schemeClr val="tx1"/>
            </a:fontRef>
          </p:style>
        </p:cxnSp>
      </p:grpSp>
      <p:cxnSp>
        <p:nvCxnSpPr>
          <p:cNvPr id="93" name="Straight Connector 92">
            <a:extLst>
              <a:ext uri="{FF2B5EF4-FFF2-40B4-BE49-F238E27FC236}">
                <a16:creationId xmlns:a16="http://schemas.microsoft.com/office/drawing/2014/main" id="{B8C180AE-1F6D-4D90-A617-5E027C223980}"/>
              </a:ext>
            </a:extLst>
          </p:cNvPr>
          <p:cNvCxnSpPr>
            <a:cxnSpLocks/>
          </p:cNvCxnSpPr>
          <p:nvPr userDrawn="1"/>
        </p:nvCxnSpPr>
        <p:spPr>
          <a:xfrm>
            <a:off x="550863" y="6453188"/>
            <a:ext cx="416772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35" name="Footer" descr="{&quot;templafy&quot;:{&quot;id&quot;:&quot;6d5bf2d0-ecd4-426d-99ba-44114c422d50&quot;}}">
            <a:extLst>
              <a:ext uri="{FF2B5EF4-FFF2-40B4-BE49-F238E27FC236}">
                <a16:creationId xmlns:a16="http://schemas.microsoft.com/office/drawing/2014/main" id="{C06AA245-BD35-64FE-01B6-7A67EB2DA8E1}"/>
              </a:ext>
            </a:extLst>
          </p:cNvPr>
          <p:cNvSpPr/>
          <p:nvPr userDrawn="1"/>
        </p:nvSpPr>
        <p:spPr>
          <a:xfrm>
            <a:off x="1642957" y="6457616"/>
            <a:ext cx="3810071" cy="27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l"/>
            <a:endParaRPr lang="de-DE" sz="700">
              <a:solidFill>
                <a:schemeClr val="bg1"/>
              </a:solidFill>
            </a:endParaRPr>
          </a:p>
        </p:txBody>
      </p:sp>
      <p:pic>
        <p:nvPicPr>
          <p:cNvPr id="873256518" name="Logo" descr="{&quot;templafy&quot;:{&quot;id&quot;:&quot;0fbfd578-d543-46b0-b9bc-2581697c3d06&quot;}}"/>
          <p:cNvPicPr>
            <a:picLocks noChangeAspect="1"/>
          </p:cNvPicPr>
          <p:nvPr/>
        </p:nvPicPr>
        <p:blipFill>
          <a:blip r:embed="rId2"/>
          <a:stretch>
            <a:fillRect/>
          </a:stretch>
        </p:blipFill>
        <p:spPr>
          <a:xfrm>
            <a:off x="11185200" y="6634800"/>
            <a:ext cx="730800" cy="117213"/>
          </a:xfrm>
          <a:prstGeom prst="rect">
            <a:avLst/>
          </a:prstGeom>
        </p:spPr>
      </p:pic>
      <p:sp>
        <p:nvSpPr>
          <p:cNvPr id="34" name="Tijdelijke aanduiding voor datum 6">
            <a:extLst>
              <a:ext uri="{FF2B5EF4-FFF2-40B4-BE49-F238E27FC236}">
                <a16:creationId xmlns:a16="http://schemas.microsoft.com/office/drawing/2014/main" id="{51B30C7F-58B0-C902-8639-F3D7E1979DAC}"/>
              </a:ext>
            </a:extLst>
          </p:cNvPr>
          <p:cNvSpPr>
            <a:spLocks noGrp="1"/>
          </p:cNvSpPr>
          <p:nvPr>
            <p:ph type="dt" sz="half" idx="10"/>
          </p:nvPr>
        </p:nvSpPr>
        <p:spPr>
          <a:xfrm>
            <a:off x="557232" y="6458254"/>
            <a:ext cx="997200" cy="277083"/>
          </a:xfrm>
        </p:spPr>
        <p:txBody>
          <a:bodyPr/>
          <a:lstStyle>
            <a:lvl1pPr algn="l">
              <a:defRPr>
                <a:solidFill>
                  <a:schemeClr val="bg1"/>
                </a:solidFill>
              </a:defRPr>
            </a:lvl1pPr>
          </a:lstStyle>
          <a:p>
            <a:fld id="{1610706E-5198-470C-A450-F1484AA14BBA}" type="datetime3">
              <a:rPr lang="en-US" smtClean="0"/>
              <a:t>1 October 2023</a:t>
            </a:fld>
            <a:endParaRPr lang="en-GB"/>
          </a:p>
        </p:txBody>
      </p:sp>
    </p:spTree>
    <p:extLst>
      <p:ext uri="{BB962C8B-B14F-4D97-AF65-F5344CB8AC3E}">
        <p14:creationId xmlns:p14="http://schemas.microsoft.com/office/powerpoint/2010/main" val="113706477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ACT SLIDE - 2 PEOPLE">
    <p:spTree>
      <p:nvGrpSpPr>
        <p:cNvPr id="1" name=""/>
        <p:cNvGrpSpPr/>
        <p:nvPr/>
      </p:nvGrpSpPr>
      <p:grpSpPr>
        <a:xfrm>
          <a:off x="0" y="0"/>
          <a:ext cx="0" cy="0"/>
          <a:chOff x="0" y="0"/>
          <a:chExt cx="0" cy="0"/>
        </a:xfrm>
      </p:grpSpPr>
      <p:sp>
        <p:nvSpPr>
          <p:cNvPr id="95" name="Titel 94">
            <a:extLst>
              <a:ext uri="{FF2B5EF4-FFF2-40B4-BE49-F238E27FC236}">
                <a16:creationId xmlns:a16="http://schemas.microsoft.com/office/drawing/2014/main" id="{A8ECABDA-6C26-41BA-A0FD-8D7BB460FC1A}"/>
              </a:ext>
            </a:extLst>
          </p:cNvPr>
          <p:cNvSpPr>
            <a:spLocks noGrp="1"/>
          </p:cNvSpPr>
          <p:nvPr>
            <p:ph type="title" hasCustomPrompt="1"/>
          </p:nvPr>
        </p:nvSpPr>
        <p:spPr>
          <a:xfrm>
            <a:off x="550863" y="2894275"/>
            <a:ext cx="3631211" cy="1068865"/>
          </a:xfrm>
        </p:spPr>
        <p:txBody>
          <a:bodyPr/>
          <a:lstStyle>
            <a:lvl1pPr>
              <a:defRPr sz="3600" b="0" spc="0" baseline="0">
                <a:solidFill>
                  <a:schemeClr val="tx1"/>
                </a:solidFill>
                <a:latin typeface="Montserrat" panose="00000500000000000000" pitchFamily="2" charset="0"/>
              </a:defRPr>
            </a:lvl1pPr>
          </a:lstStyle>
          <a:p>
            <a:r>
              <a:rPr lang="en-GB"/>
              <a:t>Presenting today:</a:t>
            </a:r>
          </a:p>
        </p:txBody>
      </p:sp>
      <p:sp>
        <p:nvSpPr>
          <p:cNvPr id="97" name="Tijdelijke aanduiding voor verticale tekst 2">
            <a:extLst>
              <a:ext uri="{FF2B5EF4-FFF2-40B4-BE49-F238E27FC236}">
                <a16:creationId xmlns:a16="http://schemas.microsoft.com/office/drawing/2014/main" id="{1012084D-16DB-4C17-9DBB-A2BD71370138}"/>
              </a:ext>
            </a:extLst>
          </p:cNvPr>
          <p:cNvSpPr>
            <a:spLocks noGrp="1"/>
          </p:cNvSpPr>
          <p:nvPr>
            <p:ph type="body" orient="vert" idx="10" hasCustomPrompt="1"/>
          </p:nvPr>
        </p:nvSpPr>
        <p:spPr>
          <a:xfrm>
            <a:off x="4937372" y="4356589"/>
            <a:ext cx="2835275" cy="207651"/>
          </a:xfrm>
          <a:prstGeom prst="rect">
            <a:avLst/>
          </a:prstGeom>
        </p:spPr>
        <p:txBody>
          <a:bodyPr vert="horz"/>
          <a:lstStyle>
            <a:lvl1pPr marL="0" indent="0">
              <a:buNone/>
              <a:defRPr sz="1200" b="1" cap="none" baseline="0">
                <a:solidFill>
                  <a:schemeClr val="tx1"/>
                </a:solidFill>
                <a:latin typeface="+mj-lt"/>
              </a:defRPr>
            </a:lvl1pPr>
          </a:lstStyle>
          <a:p>
            <a:pPr lvl="0"/>
            <a:r>
              <a:rPr lang="en-GB" noProof="0"/>
              <a:t>Full name</a:t>
            </a:r>
          </a:p>
        </p:txBody>
      </p:sp>
      <p:sp>
        <p:nvSpPr>
          <p:cNvPr id="99" name="Tijdelijke aanduiding voor verticale tekst 2">
            <a:extLst>
              <a:ext uri="{FF2B5EF4-FFF2-40B4-BE49-F238E27FC236}">
                <a16:creationId xmlns:a16="http://schemas.microsoft.com/office/drawing/2014/main" id="{68C7642A-C805-4698-9134-E61C2573C49E}"/>
              </a:ext>
            </a:extLst>
          </p:cNvPr>
          <p:cNvSpPr>
            <a:spLocks noGrp="1"/>
          </p:cNvSpPr>
          <p:nvPr>
            <p:ph type="body" orient="vert" idx="11" hasCustomPrompt="1"/>
          </p:nvPr>
        </p:nvSpPr>
        <p:spPr>
          <a:xfrm>
            <a:off x="4937372" y="4762545"/>
            <a:ext cx="2835275" cy="207651"/>
          </a:xfrm>
          <a:prstGeom prst="rect">
            <a:avLst/>
          </a:prstGeom>
        </p:spPr>
        <p:txBody>
          <a:bodyPr vert="horz"/>
          <a:lstStyle>
            <a:lvl1pPr marL="0" indent="0">
              <a:buNone/>
              <a:defRPr sz="1200" b="0" cap="none" baseline="0">
                <a:solidFill>
                  <a:schemeClr val="tx1"/>
                </a:solidFill>
                <a:latin typeface="+mn-lt"/>
              </a:defRPr>
            </a:lvl1pPr>
          </a:lstStyle>
          <a:p>
            <a:pPr lvl="0"/>
            <a:r>
              <a:rPr lang="en-GB" noProof="0"/>
              <a:t>Email address</a:t>
            </a:r>
          </a:p>
        </p:txBody>
      </p:sp>
      <p:sp>
        <p:nvSpPr>
          <p:cNvPr id="100" name="Tijdelijke aanduiding voor verticale tekst 2">
            <a:extLst>
              <a:ext uri="{FF2B5EF4-FFF2-40B4-BE49-F238E27FC236}">
                <a16:creationId xmlns:a16="http://schemas.microsoft.com/office/drawing/2014/main" id="{2DDD6D03-A845-432B-93F3-4BE4C455EC0C}"/>
              </a:ext>
            </a:extLst>
          </p:cNvPr>
          <p:cNvSpPr>
            <a:spLocks noGrp="1"/>
          </p:cNvSpPr>
          <p:nvPr>
            <p:ph type="body" orient="vert" idx="12" hasCustomPrompt="1"/>
          </p:nvPr>
        </p:nvSpPr>
        <p:spPr>
          <a:xfrm>
            <a:off x="4937372" y="4999612"/>
            <a:ext cx="2835275" cy="207651"/>
          </a:xfrm>
          <a:prstGeom prst="rect">
            <a:avLst/>
          </a:prstGeom>
        </p:spPr>
        <p:txBody>
          <a:bodyPr vert="horz"/>
          <a:lstStyle>
            <a:lvl1pPr marL="0" indent="0">
              <a:buNone/>
              <a:defRPr sz="1200" b="0" cap="none" baseline="0">
                <a:solidFill>
                  <a:schemeClr val="tx1"/>
                </a:solidFill>
                <a:latin typeface="+mn-lt"/>
              </a:defRPr>
            </a:lvl1pPr>
          </a:lstStyle>
          <a:p>
            <a:pPr lvl="0"/>
            <a:r>
              <a:rPr lang="en-GB" noProof="0"/>
              <a:t>Phone </a:t>
            </a:r>
          </a:p>
        </p:txBody>
      </p:sp>
      <p:sp>
        <p:nvSpPr>
          <p:cNvPr id="101" name="Tijdelijke aanduiding voor verticale tekst 2">
            <a:extLst>
              <a:ext uri="{FF2B5EF4-FFF2-40B4-BE49-F238E27FC236}">
                <a16:creationId xmlns:a16="http://schemas.microsoft.com/office/drawing/2014/main" id="{C8D40D9A-377D-42F4-A977-7F5015E08F36}"/>
              </a:ext>
            </a:extLst>
          </p:cNvPr>
          <p:cNvSpPr>
            <a:spLocks noGrp="1"/>
          </p:cNvSpPr>
          <p:nvPr>
            <p:ph type="body" orient="vert" idx="13" hasCustomPrompt="1"/>
          </p:nvPr>
        </p:nvSpPr>
        <p:spPr>
          <a:xfrm>
            <a:off x="4937372" y="5236678"/>
            <a:ext cx="2835275" cy="207651"/>
          </a:xfrm>
          <a:prstGeom prst="rect">
            <a:avLst/>
          </a:prstGeom>
        </p:spPr>
        <p:txBody>
          <a:bodyPr vert="horz"/>
          <a:lstStyle>
            <a:lvl1pPr marL="0" indent="0">
              <a:buNone/>
              <a:defRPr sz="1200" b="0" cap="none" baseline="0">
                <a:solidFill>
                  <a:schemeClr val="tx1"/>
                </a:solidFill>
                <a:latin typeface="+mn-lt"/>
              </a:defRPr>
            </a:lvl1pPr>
          </a:lstStyle>
          <a:p>
            <a:pPr lvl="0"/>
            <a:r>
              <a:rPr lang="en-GB" noProof="0"/>
              <a:t>Company phone</a:t>
            </a:r>
          </a:p>
        </p:txBody>
      </p:sp>
      <p:sp>
        <p:nvSpPr>
          <p:cNvPr id="103" name="Tijdelijke aanduiding voor verticale tekst 2">
            <a:extLst>
              <a:ext uri="{FF2B5EF4-FFF2-40B4-BE49-F238E27FC236}">
                <a16:creationId xmlns:a16="http://schemas.microsoft.com/office/drawing/2014/main" id="{68053108-0F91-4C7C-9E06-3A8906292C20}"/>
              </a:ext>
            </a:extLst>
          </p:cNvPr>
          <p:cNvSpPr>
            <a:spLocks noGrp="1"/>
          </p:cNvSpPr>
          <p:nvPr>
            <p:ph type="body" orient="vert" idx="14" hasCustomPrompt="1"/>
          </p:nvPr>
        </p:nvSpPr>
        <p:spPr>
          <a:xfrm>
            <a:off x="4937372" y="5486950"/>
            <a:ext cx="2835274" cy="207651"/>
          </a:xfrm>
          <a:prstGeom prst="rect">
            <a:avLst/>
          </a:prstGeom>
        </p:spPr>
        <p:txBody>
          <a:bodyPr vert="horz"/>
          <a:lstStyle>
            <a:lvl1pPr marL="0" indent="0">
              <a:buNone/>
              <a:defRPr sz="1200" b="0" cap="none" baseline="0">
                <a:solidFill>
                  <a:schemeClr val="tx1"/>
                </a:solidFill>
                <a:latin typeface="+mn-lt"/>
              </a:defRPr>
            </a:lvl1pPr>
          </a:lstStyle>
          <a:p>
            <a:pPr lvl="0"/>
            <a:r>
              <a:rPr lang="en-GB" noProof="0" err="1"/>
              <a:t>Linkedin</a:t>
            </a:r>
            <a:r>
              <a:rPr lang="en-GB" noProof="0"/>
              <a:t> handle  //</a:t>
            </a:r>
          </a:p>
        </p:txBody>
      </p:sp>
      <p:sp>
        <p:nvSpPr>
          <p:cNvPr id="3" name="Picture Placeholder 2">
            <a:extLst>
              <a:ext uri="{FF2B5EF4-FFF2-40B4-BE49-F238E27FC236}">
                <a16:creationId xmlns:a16="http://schemas.microsoft.com/office/drawing/2014/main" id="{B87A7A86-EC48-48CC-8A49-56BAF01353DD}"/>
              </a:ext>
            </a:extLst>
          </p:cNvPr>
          <p:cNvSpPr>
            <a:spLocks noGrp="1"/>
          </p:cNvSpPr>
          <p:nvPr>
            <p:ph type="pic" sz="quarter" idx="23" hasCustomPrompt="1"/>
          </p:nvPr>
        </p:nvSpPr>
        <p:spPr>
          <a:xfrm>
            <a:off x="4937372" y="1312690"/>
            <a:ext cx="2835275" cy="2835275"/>
          </a:xfrm>
          <a:prstGeom prst="roundRect">
            <a:avLst>
              <a:gd name="adj" fmla="val 2505"/>
            </a:avLst>
          </a:prstGeom>
          <a:solidFill>
            <a:schemeClr val="bg1">
              <a:lumMod val="95000"/>
            </a:schemeClr>
          </a:solidFill>
          <a:ln>
            <a:noFill/>
          </a:ln>
        </p:spPr>
        <p:txBody>
          <a:bodyPr/>
          <a:lstStyle>
            <a:lvl1pPr marL="0" indent="0">
              <a:buNone/>
              <a:defRPr>
                <a:solidFill>
                  <a:schemeClr val="tx2"/>
                </a:solidFill>
              </a:defRPr>
            </a:lvl1pPr>
          </a:lstStyle>
          <a:p>
            <a:r>
              <a:rPr lang="en-US"/>
              <a:t>Insert picture</a:t>
            </a:r>
            <a:endParaRPr lang="en-FI"/>
          </a:p>
        </p:txBody>
      </p:sp>
      <p:sp>
        <p:nvSpPr>
          <p:cNvPr id="88" name="Picture Placeholder 2">
            <a:extLst>
              <a:ext uri="{FF2B5EF4-FFF2-40B4-BE49-F238E27FC236}">
                <a16:creationId xmlns:a16="http://schemas.microsoft.com/office/drawing/2014/main" id="{383578AA-6580-4F66-81D2-830C4D0D3971}"/>
              </a:ext>
            </a:extLst>
          </p:cNvPr>
          <p:cNvSpPr>
            <a:spLocks noGrp="1"/>
          </p:cNvSpPr>
          <p:nvPr>
            <p:ph type="pic" sz="quarter" idx="24" hasCustomPrompt="1"/>
          </p:nvPr>
        </p:nvSpPr>
        <p:spPr>
          <a:xfrm>
            <a:off x="8277631" y="1310514"/>
            <a:ext cx="2835275" cy="2835275"/>
          </a:xfrm>
          <a:prstGeom prst="roundRect">
            <a:avLst>
              <a:gd name="adj" fmla="val 2505"/>
            </a:avLst>
          </a:prstGeom>
          <a:solidFill>
            <a:schemeClr val="bg1">
              <a:lumMod val="95000"/>
            </a:schemeClr>
          </a:solidFill>
          <a:ln>
            <a:noFill/>
          </a:ln>
        </p:spPr>
        <p:txBody>
          <a:bodyPr/>
          <a:lstStyle>
            <a:lvl1pPr marL="0" indent="0">
              <a:buNone/>
              <a:defRPr>
                <a:solidFill>
                  <a:schemeClr val="tx2"/>
                </a:solidFill>
              </a:defRPr>
            </a:lvl1pPr>
          </a:lstStyle>
          <a:p>
            <a:r>
              <a:rPr lang="en-US"/>
              <a:t>Insert picture</a:t>
            </a:r>
            <a:endParaRPr lang="en-FI"/>
          </a:p>
        </p:txBody>
      </p:sp>
      <p:sp>
        <p:nvSpPr>
          <p:cNvPr id="89" name="Tijdelijke aanduiding voor verticale tekst 2">
            <a:extLst>
              <a:ext uri="{FF2B5EF4-FFF2-40B4-BE49-F238E27FC236}">
                <a16:creationId xmlns:a16="http://schemas.microsoft.com/office/drawing/2014/main" id="{807F61B5-D8F1-4B2E-9C8B-A95D9901E632}"/>
              </a:ext>
            </a:extLst>
          </p:cNvPr>
          <p:cNvSpPr>
            <a:spLocks noGrp="1"/>
          </p:cNvSpPr>
          <p:nvPr>
            <p:ph type="body" orient="vert" idx="25" hasCustomPrompt="1"/>
          </p:nvPr>
        </p:nvSpPr>
        <p:spPr>
          <a:xfrm>
            <a:off x="8277631" y="4358340"/>
            <a:ext cx="2835276" cy="207651"/>
          </a:xfrm>
          <a:prstGeom prst="rect">
            <a:avLst/>
          </a:prstGeom>
        </p:spPr>
        <p:txBody>
          <a:bodyPr vert="horz"/>
          <a:lstStyle>
            <a:lvl1pPr marL="0" indent="0">
              <a:buNone/>
              <a:defRPr sz="1200" b="1" cap="none" baseline="0">
                <a:solidFill>
                  <a:schemeClr val="tx1"/>
                </a:solidFill>
                <a:latin typeface="+mj-lt"/>
              </a:defRPr>
            </a:lvl1pPr>
          </a:lstStyle>
          <a:p>
            <a:pPr lvl="0"/>
            <a:r>
              <a:rPr lang="en-GB" noProof="0"/>
              <a:t>Full name</a:t>
            </a:r>
          </a:p>
        </p:txBody>
      </p:sp>
      <p:sp>
        <p:nvSpPr>
          <p:cNvPr id="96" name="Tijdelijke aanduiding voor verticale tekst 2">
            <a:extLst>
              <a:ext uri="{FF2B5EF4-FFF2-40B4-BE49-F238E27FC236}">
                <a16:creationId xmlns:a16="http://schemas.microsoft.com/office/drawing/2014/main" id="{C20458C5-3C81-466A-911B-528802317C1C}"/>
              </a:ext>
            </a:extLst>
          </p:cNvPr>
          <p:cNvSpPr>
            <a:spLocks noGrp="1"/>
          </p:cNvSpPr>
          <p:nvPr>
            <p:ph type="body" orient="vert" idx="26" hasCustomPrompt="1"/>
          </p:nvPr>
        </p:nvSpPr>
        <p:spPr>
          <a:xfrm>
            <a:off x="8277631" y="4764296"/>
            <a:ext cx="2835276" cy="207651"/>
          </a:xfrm>
          <a:prstGeom prst="rect">
            <a:avLst/>
          </a:prstGeom>
        </p:spPr>
        <p:txBody>
          <a:bodyPr vert="horz"/>
          <a:lstStyle>
            <a:lvl1pPr marL="0" indent="0">
              <a:buNone/>
              <a:defRPr sz="1200" b="0" cap="none" baseline="0">
                <a:solidFill>
                  <a:schemeClr val="tx1"/>
                </a:solidFill>
                <a:latin typeface="+mn-lt"/>
              </a:defRPr>
            </a:lvl1pPr>
          </a:lstStyle>
          <a:p>
            <a:pPr lvl="0"/>
            <a:r>
              <a:rPr lang="en-GB" noProof="0"/>
              <a:t>Email address</a:t>
            </a:r>
          </a:p>
        </p:txBody>
      </p:sp>
      <p:sp>
        <p:nvSpPr>
          <p:cNvPr id="98" name="Tijdelijke aanduiding voor verticale tekst 2">
            <a:extLst>
              <a:ext uri="{FF2B5EF4-FFF2-40B4-BE49-F238E27FC236}">
                <a16:creationId xmlns:a16="http://schemas.microsoft.com/office/drawing/2014/main" id="{A241DA51-8597-44E9-82C3-5C5E27D5AB4B}"/>
              </a:ext>
            </a:extLst>
          </p:cNvPr>
          <p:cNvSpPr>
            <a:spLocks noGrp="1"/>
          </p:cNvSpPr>
          <p:nvPr>
            <p:ph type="body" orient="vert" idx="27" hasCustomPrompt="1"/>
          </p:nvPr>
        </p:nvSpPr>
        <p:spPr>
          <a:xfrm>
            <a:off x="8277631" y="5001363"/>
            <a:ext cx="2835276" cy="207651"/>
          </a:xfrm>
          <a:prstGeom prst="rect">
            <a:avLst/>
          </a:prstGeom>
        </p:spPr>
        <p:txBody>
          <a:bodyPr vert="horz"/>
          <a:lstStyle>
            <a:lvl1pPr marL="0" indent="0">
              <a:buNone/>
              <a:defRPr sz="1200" b="0" cap="none" baseline="0">
                <a:solidFill>
                  <a:schemeClr val="tx1"/>
                </a:solidFill>
                <a:latin typeface="+mn-lt"/>
              </a:defRPr>
            </a:lvl1pPr>
          </a:lstStyle>
          <a:p>
            <a:pPr lvl="0"/>
            <a:r>
              <a:rPr lang="en-GB" noProof="0"/>
              <a:t>Phone </a:t>
            </a:r>
          </a:p>
        </p:txBody>
      </p:sp>
      <p:sp>
        <p:nvSpPr>
          <p:cNvPr id="102" name="Tijdelijke aanduiding voor verticale tekst 2">
            <a:extLst>
              <a:ext uri="{FF2B5EF4-FFF2-40B4-BE49-F238E27FC236}">
                <a16:creationId xmlns:a16="http://schemas.microsoft.com/office/drawing/2014/main" id="{84C857AC-B27D-4077-A469-4BD2847535B3}"/>
              </a:ext>
            </a:extLst>
          </p:cNvPr>
          <p:cNvSpPr>
            <a:spLocks noGrp="1"/>
          </p:cNvSpPr>
          <p:nvPr>
            <p:ph type="body" orient="vert" idx="28" hasCustomPrompt="1"/>
          </p:nvPr>
        </p:nvSpPr>
        <p:spPr>
          <a:xfrm>
            <a:off x="8277631" y="5238429"/>
            <a:ext cx="2835276" cy="207651"/>
          </a:xfrm>
          <a:prstGeom prst="rect">
            <a:avLst/>
          </a:prstGeom>
        </p:spPr>
        <p:txBody>
          <a:bodyPr vert="horz"/>
          <a:lstStyle>
            <a:lvl1pPr marL="0" indent="0">
              <a:buNone/>
              <a:defRPr sz="1200" b="0" cap="none" baseline="0">
                <a:solidFill>
                  <a:schemeClr val="tx1"/>
                </a:solidFill>
                <a:latin typeface="+mn-lt"/>
              </a:defRPr>
            </a:lvl1pPr>
          </a:lstStyle>
          <a:p>
            <a:pPr lvl="0"/>
            <a:r>
              <a:rPr lang="en-GB" noProof="0"/>
              <a:t>Company phone</a:t>
            </a:r>
          </a:p>
        </p:txBody>
      </p:sp>
      <p:sp>
        <p:nvSpPr>
          <p:cNvPr id="104" name="Tijdelijke aanduiding voor verticale tekst 2">
            <a:extLst>
              <a:ext uri="{FF2B5EF4-FFF2-40B4-BE49-F238E27FC236}">
                <a16:creationId xmlns:a16="http://schemas.microsoft.com/office/drawing/2014/main" id="{463DE1EC-49C1-4594-BB55-8A771A945FCE}"/>
              </a:ext>
            </a:extLst>
          </p:cNvPr>
          <p:cNvSpPr>
            <a:spLocks noGrp="1"/>
          </p:cNvSpPr>
          <p:nvPr>
            <p:ph type="body" orient="vert" idx="29" hasCustomPrompt="1"/>
          </p:nvPr>
        </p:nvSpPr>
        <p:spPr>
          <a:xfrm>
            <a:off x="8277631" y="5488701"/>
            <a:ext cx="2835275" cy="207651"/>
          </a:xfrm>
          <a:prstGeom prst="rect">
            <a:avLst/>
          </a:prstGeom>
        </p:spPr>
        <p:txBody>
          <a:bodyPr vert="horz"/>
          <a:lstStyle>
            <a:lvl1pPr marL="0" indent="0">
              <a:buNone/>
              <a:defRPr sz="1200" b="0" cap="none" baseline="0">
                <a:solidFill>
                  <a:schemeClr val="tx1"/>
                </a:solidFill>
                <a:latin typeface="+mn-lt"/>
              </a:defRPr>
            </a:lvl1pPr>
          </a:lstStyle>
          <a:p>
            <a:pPr lvl="0"/>
            <a:r>
              <a:rPr lang="en-GB" noProof="0" err="1"/>
              <a:t>Linkedin</a:t>
            </a:r>
            <a:r>
              <a:rPr lang="en-GB" noProof="0"/>
              <a:t> handle  //</a:t>
            </a:r>
          </a:p>
        </p:txBody>
      </p:sp>
      <p:cxnSp>
        <p:nvCxnSpPr>
          <p:cNvPr id="93" name="Rechte verbindingslijn 5">
            <a:extLst>
              <a:ext uri="{FF2B5EF4-FFF2-40B4-BE49-F238E27FC236}">
                <a16:creationId xmlns:a16="http://schemas.microsoft.com/office/drawing/2014/main" id="{1A072026-A57D-478D-95D9-EFF8068BDE17}"/>
              </a:ext>
            </a:extLst>
          </p:cNvPr>
          <p:cNvCxnSpPr>
            <a:cxnSpLocks/>
          </p:cNvCxnSpPr>
          <p:nvPr userDrawn="1"/>
        </p:nvCxnSpPr>
        <p:spPr>
          <a:xfrm>
            <a:off x="4943079" y="4665308"/>
            <a:ext cx="28295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Rechte verbindingslijn 5">
            <a:extLst>
              <a:ext uri="{FF2B5EF4-FFF2-40B4-BE49-F238E27FC236}">
                <a16:creationId xmlns:a16="http://schemas.microsoft.com/office/drawing/2014/main" id="{1B0EF56F-FEB5-487B-933B-DE5CF991596D}"/>
              </a:ext>
            </a:extLst>
          </p:cNvPr>
          <p:cNvCxnSpPr>
            <a:cxnSpLocks/>
          </p:cNvCxnSpPr>
          <p:nvPr userDrawn="1"/>
        </p:nvCxnSpPr>
        <p:spPr>
          <a:xfrm>
            <a:off x="8283337" y="4666913"/>
            <a:ext cx="28295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455FA96-78A8-4962-99D2-3F6794D926B1}"/>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1AD8FA9D-37CF-C0E2-7272-A1650E9AB025}"/>
              </a:ext>
            </a:extLst>
          </p:cNvPr>
          <p:cNvSpPr>
            <a:spLocks noGrp="1"/>
          </p:cNvSpPr>
          <p:nvPr>
            <p:ph type="dt" sz="half" idx="30"/>
          </p:nvPr>
        </p:nvSpPr>
        <p:spPr/>
        <p:txBody>
          <a:bodyPr/>
          <a:lstStyle/>
          <a:p>
            <a:fld id="{3FD32646-5BB5-479D-9E19-1708E10FFA6F}" type="datetime3">
              <a:rPr lang="en-US" smtClean="0"/>
              <a:t>1 October 2023</a:t>
            </a:fld>
            <a:endParaRPr lang="en-GB"/>
          </a:p>
        </p:txBody>
      </p:sp>
    </p:spTree>
    <p:extLst>
      <p:ext uri="{BB962C8B-B14F-4D97-AF65-F5344CB8AC3E}">
        <p14:creationId xmlns:p14="http://schemas.microsoft.com/office/powerpoint/2010/main" val="40602057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PARTNER OVERVIEW X6">
    <p:spTree>
      <p:nvGrpSpPr>
        <p:cNvPr id="1" name=""/>
        <p:cNvGrpSpPr/>
        <p:nvPr/>
      </p:nvGrpSpPr>
      <p:grpSpPr>
        <a:xfrm>
          <a:off x="0" y="0"/>
          <a:ext cx="0" cy="0"/>
          <a:chOff x="0" y="0"/>
          <a:chExt cx="0" cy="0"/>
        </a:xfrm>
      </p:grpSpPr>
      <p:sp>
        <p:nvSpPr>
          <p:cNvPr id="9" name="BACKGROUND GRADIENT">
            <a:extLst>
              <a:ext uri="{FF2B5EF4-FFF2-40B4-BE49-F238E27FC236}">
                <a16:creationId xmlns:a16="http://schemas.microsoft.com/office/drawing/2014/main" id="{3BDDC333-021F-44C2-A35D-B83104B214EC}"/>
              </a:ext>
            </a:extLst>
          </p:cNvPr>
          <p:cNvSpPr>
            <a:spLocks/>
          </p:cNvSpPr>
          <p:nvPr userDrawn="1"/>
        </p:nvSpPr>
        <p:spPr>
          <a:xfrm>
            <a:off x="-10903" y="14829"/>
            <a:ext cx="12192000" cy="6858000"/>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64" name="Vrije vorm: vorm 163">
            <a:extLst>
              <a:ext uri="{FF2B5EF4-FFF2-40B4-BE49-F238E27FC236}">
                <a16:creationId xmlns:a16="http://schemas.microsoft.com/office/drawing/2014/main" id="{87BB0D2C-6030-423B-99D3-906FBC295FAF}"/>
              </a:ext>
            </a:extLst>
          </p:cNvPr>
          <p:cNvSpPr>
            <a:spLocks/>
          </p:cNvSpPr>
          <p:nvPr userDrawn="1"/>
        </p:nvSpPr>
        <p:spPr>
          <a:xfrm>
            <a:off x="7337971" y="-1"/>
            <a:ext cx="4854029" cy="6522746"/>
          </a:xfrm>
          <a:custGeom>
            <a:avLst/>
            <a:gdLst>
              <a:gd name="connsiteX0" fmla="*/ 135822 w 6930322"/>
              <a:gd name="connsiteY0" fmla="*/ 0 h 6522746"/>
              <a:gd name="connsiteX1" fmla="*/ 6930322 w 6930322"/>
              <a:gd name="connsiteY1" fmla="*/ 0 h 6522746"/>
              <a:gd name="connsiteX2" fmla="*/ 6930322 w 6930322"/>
              <a:gd name="connsiteY2" fmla="*/ 6363088 h 6522746"/>
              <a:gd name="connsiteX3" fmla="*/ 6930322 w 6930322"/>
              <a:gd name="connsiteY3" fmla="*/ 6477000 h 6522746"/>
              <a:gd name="connsiteX4" fmla="*/ 6930322 w 6930322"/>
              <a:gd name="connsiteY4" fmla="*/ 6522746 h 6522746"/>
              <a:gd name="connsiteX5" fmla="*/ 847424 w 6930322"/>
              <a:gd name="connsiteY5" fmla="*/ 6522746 h 6522746"/>
              <a:gd name="connsiteX6" fmla="*/ 188115 w 6930322"/>
              <a:gd name="connsiteY6" fmla="*/ 6522746 h 6522746"/>
              <a:gd name="connsiteX7" fmla="*/ 0 w 6930322"/>
              <a:gd name="connsiteY7" fmla="*/ 6334255 h 6522746"/>
              <a:gd name="connsiteX8" fmla="*/ 0 w 6930322"/>
              <a:gd name="connsiteY8" fmla="*/ 409190 h 6522746"/>
              <a:gd name="connsiteX9" fmla="*/ 0 w 6930322"/>
              <a:gd name="connsiteY9" fmla="*/ 127558 h 6522746"/>
              <a:gd name="connsiteX10" fmla="*/ 0 w 6930322"/>
              <a:gd name="connsiteY10" fmla="*/ 1 h 6522746"/>
              <a:gd name="connsiteX11" fmla="*/ 135822 w 6930322"/>
              <a:gd name="connsiteY11" fmla="*/ 1 h 6522746"/>
              <a:gd name="connsiteX0" fmla="*/ 135822 w 6930322"/>
              <a:gd name="connsiteY0" fmla="*/ 1 h 6522746"/>
              <a:gd name="connsiteX1" fmla="*/ 6930322 w 6930322"/>
              <a:gd name="connsiteY1" fmla="*/ 0 h 6522746"/>
              <a:gd name="connsiteX2" fmla="*/ 6930322 w 6930322"/>
              <a:gd name="connsiteY2" fmla="*/ 6363088 h 6522746"/>
              <a:gd name="connsiteX3" fmla="*/ 6930322 w 6930322"/>
              <a:gd name="connsiteY3" fmla="*/ 6477000 h 6522746"/>
              <a:gd name="connsiteX4" fmla="*/ 6930322 w 6930322"/>
              <a:gd name="connsiteY4" fmla="*/ 6522746 h 6522746"/>
              <a:gd name="connsiteX5" fmla="*/ 847424 w 6930322"/>
              <a:gd name="connsiteY5" fmla="*/ 6522746 h 6522746"/>
              <a:gd name="connsiteX6" fmla="*/ 188115 w 6930322"/>
              <a:gd name="connsiteY6" fmla="*/ 6522746 h 6522746"/>
              <a:gd name="connsiteX7" fmla="*/ 0 w 6930322"/>
              <a:gd name="connsiteY7" fmla="*/ 6334255 h 6522746"/>
              <a:gd name="connsiteX8" fmla="*/ 0 w 6930322"/>
              <a:gd name="connsiteY8" fmla="*/ 409190 h 6522746"/>
              <a:gd name="connsiteX9" fmla="*/ 0 w 6930322"/>
              <a:gd name="connsiteY9" fmla="*/ 127558 h 6522746"/>
              <a:gd name="connsiteX10" fmla="*/ 0 w 6930322"/>
              <a:gd name="connsiteY10" fmla="*/ 1 h 6522746"/>
              <a:gd name="connsiteX11" fmla="*/ 135822 w 6930322"/>
              <a:gd name="connsiteY11" fmla="*/ 1 h 6522746"/>
              <a:gd name="connsiteX0" fmla="*/ 0 w 6930322"/>
              <a:gd name="connsiteY0" fmla="*/ 1 h 6522746"/>
              <a:gd name="connsiteX1" fmla="*/ 6930322 w 6930322"/>
              <a:gd name="connsiteY1" fmla="*/ 0 h 6522746"/>
              <a:gd name="connsiteX2" fmla="*/ 6930322 w 6930322"/>
              <a:gd name="connsiteY2" fmla="*/ 6363088 h 6522746"/>
              <a:gd name="connsiteX3" fmla="*/ 6930322 w 6930322"/>
              <a:gd name="connsiteY3" fmla="*/ 6477000 h 6522746"/>
              <a:gd name="connsiteX4" fmla="*/ 6930322 w 6930322"/>
              <a:gd name="connsiteY4" fmla="*/ 6522746 h 6522746"/>
              <a:gd name="connsiteX5" fmla="*/ 847424 w 6930322"/>
              <a:gd name="connsiteY5" fmla="*/ 6522746 h 6522746"/>
              <a:gd name="connsiteX6" fmla="*/ 188115 w 6930322"/>
              <a:gd name="connsiteY6" fmla="*/ 6522746 h 6522746"/>
              <a:gd name="connsiteX7" fmla="*/ 0 w 6930322"/>
              <a:gd name="connsiteY7" fmla="*/ 6334255 h 6522746"/>
              <a:gd name="connsiteX8" fmla="*/ 0 w 6930322"/>
              <a:gd name="connsiteY8" fmla="*/ 409190 h 6522746"/>
              <a:gd name="connsiteX9" fmla="*/ 0 w 6930322"/>
              <a:gd name="connsiteY9" fmla="*/ 127558 h 6522746"/>
              <a:gd name="connsiteX10" fmla="*/ 0 w 6930322"/>
              <a:gd name="connsiteY10" fmla="*/ 1 h 6522746"/>
              <a:gd name="connsiteX0" fmla="*/ 0 w 6930322"/>
              <a:gd name="connsiteY0" fmla="*/ 1 h 6522746"/>
              <a:gd name="connsiteX1" fmla="*/ 6930322 w 6930322"/>
              <a:gd name="connsiteY1" fmla="*/ 0 h 6522746"/>
              <a:gd name="connsiteX2" fmla="*/ 6930322 w 6930322"/>
              <a:gd name="connsiteY2" fmla="*/ 6477000 h 6522746"/>
              <a:gd name="connsiteX3" fmla="*/ 6930322 w 6930322"/>
              <a:gd name="connsiteY3" fmla="*/ 6522746 h 6522746"/>
              <a:gd name="connsiteX4" fmla="*/ 847424 w 6930322"/>
              <a:gd name="connsiteY4" fmla="*/ 6522746 h 6522746"/>
              <a:gd name="connsiteX5" fmla="*/ 188115 w 6930322"/>
              <a:gd name="connsiteY5" fmla="*/ 6522746 h 6522746"/>
              <a:gd name="connsiteX6" fmla="*/ 0 w 6930322"/>
              <a:gd name="connsiteY6" fmla="*/ 6334255 h 6522746"/>
              <a:gd name="connsiteX7" fmla="*/ 0 w 6930322"/>
              <a:gd name="connsiteY7" fmla="*/ 409190 h 6522746"/>
              <a:gd name="connsiteX8" fmla="*/ 0 w 6930322"/>
              <a:gd name="connsiteY8" fmla="*/ 127558 h 6522746"/>
              <a:gd name="connsiteX9" fmla="*/ 0 w 6930322"/>
              <a:gd name="connsiteY9" fmla="*/ 1 h 652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0322" h="6522746">
                <a:moveTo>
                  <a:pt x="0" y="1"/>
                </a:moveTo>
                <a:lnTo>
                  <a:pt x="6930322" y="0"/>
                </a:lnTo>
                <a:lnTo>
                  <a:pt x="6930322" y="6477000"/>
                </a:lnTo>
                <a:lnTo>
                  <a:pt x="6930322" y="6522746"/>
                </a:lnTo>
                <a:lnTo>
                  <a:pt x="847424" y="6522746"/>
                </a:lnTo>
                <a:lnTo>
                  <a:pt x="188115" y="6522746"/>
                </a:lnTo>
                <a:cubicBezTo>
                  <a:pt x="84221" y="6522746"/>
                  <a:pt x="0" y="6438356"/>
                  <a:pt x="0" y="6334255"/>
                </a:cubicBezTo>
                <a:lnTo>
                  <a:pt x="0" y="409190"/>
                </a:lnTo>
                <a:lnTo>
                  <a:pt x="0" y="127558"/>
                </a:lnTo>
                <a:lnTo>
                  <a:pt x="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noProof="0"/>
          </a:p>
        </p:txBody>
      </p:sp>
      <p:sp>
        <p:nvSpPr>
          <p:cNvPr id="319" name="Tijdelijke aanduiding voor afbeelding 195">
            <a:extLst>
              <a:ext uri="{FF2B5EF4-FFF2-40B4-BE49-F238E27FC236}">
                <a16:creationId xmlns:a16="http://schemas.microsoft.com/office/drawing/2014/main" id="{91D35109-8934-49C6-A42F-4D3035809003}"/>
              </a:ext>
            </a:extLst>
          </p:cNvPr>
          <p:cNvSpPr>
            <a:spLocks noGrp="1"/>
          </p:cNvSpPr>
          <p:nvPr>
            <p:ph type="pic" sz="quarter" idx="18" hasCustomPrompt="1"/>
          </p:nvPr>
        </p:nvSpPr>
        <p:spPr>
          <a:xfrm>
            <a:off x="7893851" y="428887"/>
            <a:ext cx="1661639" cy="1654777"/>
          </a:xfrm>
          <a:prstGeom prst="rect">
            <a:avLst/>
          </a:prstGeom>
          <a:solidFill>
            <a:schemeClr val="bg1"/>
          </a:solidFill>
          <a:ln>
            <a:noFill/>
          </a:ln>
        </p:spPr>
        <p:txBody>
          <a:bodyPr wrap="square" tIns="108000"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 logo</a:t>
            </a:r>
          </a:p>
        </p:txBody>
      </p:sp>
      <p:sp>
        <p:nvSpPr>
          <p:cNvPr id="320" name="Tijdelijke aanduiding voor afbeelding 195">
            <a:extLst>
              <a:ext uri="{FF2B5EF4-FFF2-40B4-BE49-F238E27FC236}">
                <a16:creationId xmlns:a16="http://schemas.microsoft.com/office/drawing/2014/main" id="{2FBC468A-D7B7-4883-8322-B797821925C5}"/>
              </a:ext>
            </a:extLst>
          </p:cNvPr>
          <p:cNvSpPr>
            <a:spLocks noGrp="1"/>
          </p:cNvSpPr>
          <p:nvPr>
            <p:ph type="pic" sz="quarter" idx="19" hasCustomPrompt="1"/>
          </p:nvPr>
        </p:nvSpPr>
        <p:spPr>
          <a:xfrm>
            <a:off x="9972037" y="428887"/>
            <a:ext cx="1661639" cy="1654777"/>
          </a:xfrm>
          <a:prstGeom prst="rect">
            <a:avLst/>
          </a:prstGeom>
          <a:solidFill>
            <a:schemeClr val="bg1"/>
          </a:solidFill>
          <a:ln>
            <a:noFill/>
          </a:ln>
        </p:spPr>
        <p:txBody>
          <a:bodyPr wrap="square" tIns="108000"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 logo</a:t>
            </a:r>
          </a:p>
        </p:txBody>
      </p:sp>
      <p:sp>
        <p:nvSpPr>
          <p:cNvPr id="322" name="Tijdelijke aanduiding voor afbeelding 195">
            <a:extLst>
              <a:ext uri="{FF2B5EF4-FFF2-40B4-BE49-F238E27FC236}">
                <a16:creationId xmlns:a16="http://schemas.microsoft.com/office/drawing/2014/main" id="{ED4D08BC-8D1F-48B1-B0D9-A05B7CFCE4D5}"/>
              </a:ext>
            </a:extLst>
          </p:cNvPr>
          <p:cNvSpPr>
            <a:spLocks noGrp="1"/>
          </p:cNvSpPr>
          <p:nvPr>
            <p:ph type="pic" sz="quarter" idx="21" hasCustomPrompt="1"/>
          </p:nvPr>
        </p:nvSpPr>
        <p:spPr>
          <a:xfrm>
            <a:off x="7893852" y="2416622"/>
            <a:ext cx="1661639" cy="1654777"/>
          </a:xfrm>
          <a:prstGeom prst="rect">
            <a:avLst/>
          </a:prstGeom>
          <a:solidFill>
            <a:schemeClr val="bg1"/>
          </a:solidFill>
          <a:ln>
            <a:noFill/>
          </a:ln>
        </p:spPr>
        <p:txBody>
          <a:bodyPr wrap="square" tIns="108000"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 logo</a:t>
            </a:r>
          </a:p>
        </p:txBody>
      </p:sp>
      <p:sp>
        <p:nvSpPr>
          <p:cNvPr id="323" name="Tijdelijke aanduiding voor afbeelding 195">
            <a:extLst>
              <a:ext uri="{FF2B5EF4-FFF2-40B4-BE49-F238E27FC236}">
                <a16:creationId xmlns:a16="http://schemas.microsoft.com/office/drawing/2014/main" id="{9B490B45-4C00-4D4D-A319-9E66BF9EBCCC}"/>
              </a:ext>
            </a:extLst>
          </p:cNvPr>
          <p:cNvSpPr>
            <a:spLocks noGrp="1"/>
          </p:cNvSpPr>
          <p:nvPr>
            <p:ph type="pic" sz="quarter" idx="22" hasCustomPrompt="1"/>
          </p:nvPr>
        </p:nvSpPr>
        <p:spPr>
          <a:xfrm>
            <a:off x="9972038" y="2416622"/>
            <a:ext cx="1661639" cy="1654777"/>
          </a:xfrm>
          <a:prstGeom prst="rect">
            <a:avLst/>
          </a:prstGeom>
          <a:solidFill>
            <a:schemeClr val="bg1"/>
          </a:solidFill>
          <a:ln>
            <a:noFill/>
          </a:ln>
        </p:spPr>
        <p:txBody>
          <a:bodyPr wrap="square" tIns="108000"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 logo</a:t>
            </a:r>
          </a:p>
        </p:txBody>
      </p:sp>
      <p:sp>
        <p:nvSpPr>
          <p:cNvPr id="325" name="Tijdelijke aanduiding voor afbeelding 195">
            <a:extLst>
              <a:ext uri="{FF2B5EF4-FFF2-40B4-BE49-F238E27FC236}">
                <a16:creationId xmlns:a16="http://schemas.microsoft.com/office/drawing/2014/main" id="{72EED961-5AF2-418E-BA97-50E62BE683AF}"/>
              </a:ext>
            </a:extLst>
          </p:cNvPr>
          <p:cNvSpPr>
            <a:spLocks noGrp="1"/>
          </p:cNvSpPr>
          <p:nvPr>
            <p:ph type="pic" sz="quarter" idx="24" hasCustomPrompt="1"/>
          </p:nvPr>
        </p:nvSpPr>
        <p:spPr>
          <a:xfrm>
            <a:off x="7893852" y="4404358"/>
            <a:ext cx="1661639" cy="1654777"/>
          </a:xfrm>
          <a:prstGeom prst="rect">
            <a:avLst/>
          </a:prstGeom>
          <a:solidFill>
            <a:schemeClr val="bg1"/>
          </a:solidFill>
          <a:ln>
            <a:noFill/>
          </a:ln>
        </p:spPr>
        <p:txBody>
          <a:bodyPr wrap="square" tIns="108000"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 logo</a:t>
            </a:r>
          </a:p>
        </p:txBody>
      </p:sp>
      <p:sp>
        <p:nvSpPr>
          <p:cNvPr id="326" name="Tijdelijke aanduiding voor afbeelding 195">
            <a:extLst>
              <a:ext uri="{FF2B5EF4-FFF2-40B4-BE49-F238E27FC236}">
                <a16:creationId xmlns:a16="http://schemas.microsoft.com/office/drawing/2014/main" id="{3F5F8C45-022B-4537-8452-77A263D07777}"/>
              </a:ext>
            </a:extLst>
          </p:cNvPr>
          <p:cNvSpPr>
            <a:spLocks noGrp="1"/>
          </p:cNvSpPr>
          <p:nvPr>
            <p:ph type="pic" sz="quarter" idx="25" hasCustomPrompt="1"/>
          </p:nvPr>
        </p:nvSpPr>
        <p:spPr>
          <a:xfrm>
            <a:off x="9972038" y="4404358"/>
            <a:ext cx="1661639" cy="1654777"/>
          </a:xfrm>
          <a:prstGeom prst="rect">
            <a:avLst/>
          </a:prstGeom>
          <a:solidFill>
            <a:schemeClr val="bg1"/>
          </a:solidFill>
          <a:ln>
            <a:noFill/>
          </a:ln>
        </p:spPr>
        <p:txBody>
          <a:bodyPr wrap="square" tIns="108000"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 logo</a:t>
            </a:r>
          </a:p>
        </p:txBody>
      </p:sp>
      <p:cxnSp>
        <p:nvCxnSpPr>
          <p:cNvPr id="334" name="Rechte verbindingslijn 333">
            <a:extLst>
              <a:ext uri="{FF2B5EF4-FFF2-40B4-BE49-F238E27FC236}">
                <a16:creationId xmlns:a16="http://schemas.microsoft.com/office/drawing/2014/main" id="{F2D53343-DC41-48CF-A743-C1E3C28CCC07}"/>
              </a:ext>
            </a:extLst>
          </p:cNvPr>
          <p:cNvCxnSpPr>
            <a:cxnSpLocks/>
          </p:cNvCxnSpPr>
          <p:nvPr userDrawn="1"/>
        </p:nvCxnSpPr>
        <p:spPr>
          <a:xfrm>
            <a:off x="9763763" y="428888"/>
            <a:ext cx="0" cy="1664393"/>
          </a:xfrm>
          <a:prstGeom prst="line">
            <a:avLst/>
          </a:prstGeom>
          <a:ln>
            <a:solidFill>
              <a:srgbClr val="F1F2F2"/>
            </a:solidFill>
          </a:ln>
        </p:spPr>
        <p:style>
          <a:lnRef idx="1">
            <a:schemeClr val="accent1"/>
          </a:lnRef>
          <a:fillRef idx="0">
            <a:schemeClr val="accent1"/>
          </a:fillRef>
          <a:effectRef idx="0">
            <a:schemeClr val="accent1"/>
          </a:effectRef>
          <a:fontRef idx="minor">
            <a:schemeClr val="tx1"/>
          </a:fontRef>
        </p:style>
      </p:cxnSp>
      <p:cxnSp>
        <p:nvCxnSpPr>
          <p:cNvPr id="345" name="Rechte verbindingslijn 344">
            <a:extLst>
              <a:ext uri="{FF2B5EF4-FFF2-40B4-BE49-F238E27FC236}">
                <a16:creationId xmlns:a16="http://schemas.microsoft.com/office/drawing/2014/main" id="{59C8E0A2-0A01-4F89-AB88-C709D069F05F}"/>
              </a:ext>
            </a:extLst>
          </p:cNvPr>
          <p:cNvCxnSpPr>
            <a:cxnSpLocks/>
          </p:cNvCxnSpPr>
          <p:nvPr userDrawn="1"/>
        </p:nvCxnSpPr>
        <p:spPr>
          <a:xfrm>
            <a:off x="7900139" y="2250143"/>
            <a:ext cx="1655352" cy="0"/>
          </a:xfrm>
          <a:prstGeom prst="line">
            <a:avLst/>
          </a:prstGeom>
          <a:ln>
            <a:solidFill>
              <a:srgbClr val="F1F2F2"/>
            </a:solidFill>
          </a:ln>
        </p:spPr>
        <p:style>
          <a:lnRef idx="1">
            <a:schemeClr val="accent1"/>
          </a:lnRef>
          <a:fillRef idx="0">
            <a:schemeClr val="accent1"/>
          </a:fillRef>
          <a:effectRef idx="0">
            <a:schemeClr val="accent1"/>
          </a:effectRef>
          <a:fontRef idx="minor">
            <a:schemeClr val="tx1"/>
          </a:fontRef>
        </p:style>
      </p:cxnSp>
      <p:cxnSp>
        <p:nvCxnSpPr>
          <p:cNvPr id="346" name="Rechte verbindingslijn 345">
            <a:extLst>
              <a:ext uri="{FF2B5EF4-FFF2-40B4-BE49-F238E27FC236}">
                <a16:creationId xmlns:a16="http://schemas.microsoft.com/office/drawing/2014/main" id="{539E9C1D-8467-44F5-8B8C-5E5299B0A638}"/>
              </a:ext>
            </a:extLst>
          </p:cNvPr>
          <p:cNvCxnSpPr>
            <a:cxnSpLocks/>
          </p:cNvCxnSpPr>
          <p:nvPr userDrawn="1"/>
        </p:nvCxnSpPr>
        <p:spPr>
          <a:xfrm>
            <a:off x="7900139" y="4237878"/>
            <a:ext cx="1655352" cy="0"/>
          </a:xfrm>
          <a:prstGeom prst="line">
            <a:avLst/>
          </a:prstGeom>
          <a:ln>
            <a:solidFill>
              <a:srgbClr val="F1F2F2"/>
            </a:solidFill>
          </a:ln>
        </p:spPr>
        <p:style>
          <a:lnRef idx="1">
            <a:schemeClr val="accent1"/>
          </a:lnRef>
          <a:fillRef idx="0">
            <a:schemeClr val="accent1"/>
          </a:fillRef>
          <a:effectRef idx="0">
            <a:schemeClr val="accent1"/>
          </a:effectRef>
          <a:fontRef idx="minor">
            <a:schemeClr val="tx1"/>
          </a:fontRef>
        </p:style>
      </p:cxnSp>
      <p:cxnSp>
        <p:nvCxnSpPr>
          <p:cNvPr id="349" name="Rechte verbindingslijn 348">
            <a:extLst>
              <a:ext uri="{FF2B5EF4-FFF2-40B4-BE49-F238E27FC236}">
                <a16:creationId xmlns:a16="http://schemas.microsoft.com/office/drawing/2014/main" id="{0A3C3C43-EAE9-4FD7-A45E-2A7C40614788}"/>
              </a:ext>
            </a:extLst>
          </p:cNvPr>
          <p:cNvCxnSpPr>
            <a:cxnSpLocks/>
          </p:cNvCxnSpPr>
          <p:nvPr userDrawn="1"/>
        </p:nvCxnSpPr>
        <p:spPr>
          <a:xfrm>
            <a:off x="9978325" y="2250143"/>
            <a:ext cx="1655352" cy="0"/>
          </a:xfrm>
          <a:prstGeom prst="line">
            <a:avLst/>
          </a:prstGeom>
          <a:ln>
            <a:solidFill>
              <a:srgbClr val="F1F2F2"/>
            </a:solidFill>
          </a:ln>
        </p:spPr>
        <p:style>
          <a:lnRef idx="1">
            <a:schemeClr val="accent1"/>
          </a:lnRef>
          <a:fillRef idx="0">
            <a:schemeClr val="accent1"/>
          </a:fillRef>
          <a:effectRef idx="0">
            <a:schemeClr val="accent1"/>
          </a:effectRef>
          <a:fontRef idx="minor">
            <a:schemeClr val="tx1"/>
          </a:fontRef>
        </p:style>
      </p:cxnSp>
      <p:cxnSp>
        <p:nvCxnSpPr>
          <p:cNvPr id="350" name="Rechte verbindingslijn 349">
            <a:extLst>
              <a:ext uri="{FF2B5EF4-FFF2-40B4-BE49-F238E27FC236}">
                <a16:creationId xmlns:a16="http://schemas.microsoft.com/office/drawing/2014/main" id="{4A42EEB2-C0AC-47AF-95A2-7E833C2423D3}"/>
              </a:ext>
            </a:extLst>
          </p:cNvPr>
          <p:cNvCxnSpPr>
            <a:cxnSpLocks/>
          </p:cNvCxnSpPr>
          <p:nvPr userDrawn="1"/>
        </p:nvCxnSpPr>
        <p:spPr>
          <a:xfrm>
            <a:off x="9978325" y="4237878"/>
            <a:ext cx="1655352" cy="0"/>
          </a:xfrm>
          <a:prstGeom prst="line">
            <a:avLst/>
          </a:prstGeom>
          <a:ln>
            <a:solidFill>
              <a:srgbClr val="F1F2F2"/>
            </a:solidFill>
          </a:ln>
        </p:spPr>
        <p:style>
          <a:lnRef idx="1">
            <a:schemeClr val="accent1"/>
          </a:lnRef>
          <a:fillRef idx="0">
            <a:schemeClr val="accent1"/>
          </a:fillRef>
          <a:effectRef idx="0">
            <a:schemeClr val="accent1"/>
          </a:effectRef>
          <a:fontRef idx="minor">
            <a:schemeClr val="tx1"/>
          </a:fontRef>
        </p:style>
      </p:cxnSp>
      <p:cxnSp>
        <p:nvCxnSpPr>
          <p:cNvPr id="167" name="Rechte verbindingslijn 166">
            <a:extLst>
              <a:ext uri="{FF2B5EF4-FFF2-40B4-BE49-F238E27FC236}">
                <a16:creationId xmlns:a16="http://schemas.microsoft.com/office/drawing/2014/main" id="{8763F00A-DF57-461F-8986-CED102F7B6FE}"/>
              </a:ext>
            </a:extLst>
          </p:cNvPr>
          <p:cNvCxnSpPr>
            <a:cxnSpLocks/>
          </p:cNvCxnSpPr>
          <p:nvPr userDrawn="1"/>
        </p:nvCxnSpPr>
        <p:spPr>
          <a:xfrm>
            <a:off x="9763763" y="2407006"/>
            <a:ext cx="0" cy="1664393"/>
          </a:xfrm>
          <a:prstGeom prst="line">
            <a:avLst/>
          </a:prstGeom>
          <a:ln>
            <a:solidFill>
              <a:srgbClr val="F1F2F2"/>
            </a:solidFill>
          </a:ln>
        </p:spPr>
        <p:style>
          <a:lnRef idx="1">
            <a:schemeClr val="accent1"/>
          </a:lnRef>
          <a:fillRef idx="0">
            <a:schemeClr val="accent1"/>
          </a:fillRef>
          <a:effectRef idx="0">
            <a:schemeClr val="accent1"/>
          </a:effectRef>
          <a:fontRef idx="minor">
            <a:schemeClr val="tx1"/>
          </a:fontRef>
        </p:style>
      </p:cxnSp>
      <p:cxnSp>
        <p:nvCxnSpPr>
          <p:cNvPr id="170" name="Rechte verbindingslijn 169">
            <a:extLst>
              <a:ext uri="{FF2B5EF4-FFF2-40B4-BE49-F238E27FC236}">
                <a16:creationId xmlns:a16="http://schemas.microsoft.com/office/drawing/2014/main" id="{91F2082D-E9BE-4E54-844E-3B004730A6C3}"/>
              </a:ext>
            </a:extLst>
          </p:cNvPr>
          <p:cNvCxnSpPr>
            <a:cxnSpLocks/>
          </p:cNvCxnSpPr>
          <p:nvPr userDrawn="1"/>
        </p:nvCxnSpPr>
        <p:spPr>
          <a:xfrm>
            <a:off x="9763763" y="4394742"/>
            <a:ext cx="0" cy="1664393"/>
          </a:xfrm>
          <a:prstGeom prst="line">
            <a:avLst/>
          </a:prstGeom>
          <a:ln>
            <a:solidFill>
              <a:srgbClr val="F1F2F2"/>
            </a:solidFill>
          </a:ln>
        </p:spPr>
        <p:style>
          <a:lnRef idx="1">
            <a:schemeClr val="accent1"/>
          </a:lnRef>
          <a:fillRef idx="0">
            <a:schemeClr val="accent1"/>
          </a:fillRef>
          <a:effectRef idx="0">
            <a:schemeClr val="accent1"/>
          </a:effectRef>
          <a:fontRef idx="minor">
            <a:schemeClr val="tx1"/>
          </a:fontRef>
        </p:style>
      </p:cxnSp>
      <p:sp>
        <p:nvSpPr>
          <p:cNvPr id="80" name="Titel 6">
            <a:extLst>
              <a:ext uri="{FF2B5EF4-FFF2-40B4-BE49-F238E27FC236}">
                <a16:creationId xmlns:a16="http://schemas.microsoft.com/office/drawing/2014/main" id="{B459A0D0-2D9E-44FE-853C-D5638445F113}"/>
              </a:ext>
            </a:extLst>
          </p:cNvPr>
          <p:cNvSpPr>
            <a:spLocks noGrp="1"/>
          </p:cNvSpPr>
          <p:nvPr>
            <p:ph type="title" hasCustomPrompt="1"/>
          </p:nvPr>
        </p:nvSpPr>
        <p:spPr>
          <a:xfrm>
            <a:off x="551475" y="1003524"/>
            <a:ext cx="5533622" cy="920526"/>
          </a:xfrm>
        </p:spPr>
        <p:txBody>
          <a:bodyPr/>
          <a:lstStyle>
            <a:lvl1pPr>
              <a:defRPr>
                <a:solidFill>
                  <a:schemeClr val="bg1"/>
                </a:solidFill>
              </a:defRPr>
            </a:lvl1pPr>
          </a:lstStyle>
          <a:p>
            <a:r>
              <a:rPr lang="en-GB" noProof="0"/>
              <a:t>Add your </a:t>
            </a:r>
            <a:br>
              <a:rPr lang="en-GB" noProof="0"/>
            </a:br>
            <a:r>
              <a:rPr lang="en-GB" noProof="0"/>
              <a:t>title here</a:t>
            </a:r>
            <a:endParaRPr lang="en-GB"/>
          </a:p>
        </p:txBody>
      </p:sp>
      <p:cxnSp>
        <p:nvCxnSpPr>
          <p:cNvPr id="86" name="Straight Connector 85">
            <a:extLst>
              <a:ext uri="{FF2B5EF4-FFF2-40B4-BE49-F238E27FC236}">
                <a16:creationId xmlns:a16="http://schemas.microsoft.com/office/drawing/2014/main" id="{1A7FB6C4-5E57-4D43-9595-E7469C812698}"/>
              </a:ext>
            </a:extLst>
          </p:cNvPr>
          <p:cNvCxnSpPr>
            <a:cxnSpLocks/>
          </p:cNvCxnSpPr>
          <p:nvPr userDrawn="1"/>
        </p:nvCxnSpPr>
        <p:spPr>
          <a:xfrm>
            <a:off x="550863" y="6453188"/>
            <a:ext cx="5545137"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3" name="Tijdelijke aanduiding voor verticale tekst 2">
            <a:extLst>
              <a:ext uri="{FF2B5EF4-FFF2-40B4-BE49-F238E27FC236}">
                <a16:creationId xmlns:a16="http://schemas.microsoft.com/office/drawing/2014/main" id="{D7220455-04EB-48F9-BB3F-99BEF001B27B}"/>
              </a:ext>
            </a:extLst>
          </p:cNvPr>
          <p:cNvSpPr>
            <a:spLocks noGrp="1"/>
          </p:cNvSpPr>
          <p:nvPr>
            <p:ph type="body" orient="vert" idx="13" hasCustomPrompt="1"/>
          </p:nvPr>
        </p:nvSpPr>
        <p:spPr>
          <a:xfrm>
            <a:off x="550863" y="2250143"/>
            <a:ext cx="5533622" cy="3784486"/>
          </a:xfrm>
          <a:prstGeom prst="rect">
            <a:avLst/>
          </a:prstGeom>
        </p:spPr>
        <p:txBody>
          <a:bodyPr vert="horz"/>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Bullet</a:t>
            </a:r>
          </a:p>
          <a:p>
            <a:pPr lvl="1"/>
            <a:r>
              <a:rPr lang="en-GB" noProof="0"/>
              <a:t>Sub-bullet</a:t>
            </a:r>
          </a:p>
          <a:p>
            <a:pPr lvl="2"/>
            <a:r>
              <a:rPr lang="en-GB" noProof="0"/>
              <a:t>Sub-sub-bullet</a:t>
            </a:r>
          </a:p>
          <a:p>
            <a:pPr lvl="3"/>
            <a:r>
              <a:rPr lang="en-GB" noProof="0"/>
              <a:t>Sub-sub-sub-bullet</a:t>
            </a:r>
          </a:p>
        </p:txBody>
      </p:sp>
      <p:sp>
        <p:nvSpPr>
          <p:cNvPr id="25" name="Footer" descr="{&quot;templafy&quot;:{&quot;id&quot;:&quot;1020b520-adce-4700-bd2e-c9e848ec8678&quot;}}">
            <a:extLst>
              <a:ext uri="{FF2B5EF4-FFF2-40B4-BE49-F238E27FC236}">
                <a16:creationId xmlns:a16="http://schemas.microsoft.com/office/drawing/2014/main" id="{63D158F7-7FBC-C796-5E0F-22829C2C3069}"/>
              </a:ext>
            </a:extLst>
          </p:cNvPr>
          <p:cNvSpPr/>
          <p:nvPr userDrawn="1"/>
        </p:nvSpPr>
        <p:spPr>
          <a:xfrm>
            <a:off x="1642957" y="6457616"/>
            <a:ext cx="3810071" cy="27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l"/>
            <a:endParaRPr lang="de-DE" sz="700">
              <a:solidFill>
                <a:schemeClr val="bg1"/>
              </a:solidFill>
            </a:endParaRPr>
          </a:p>
        </p:txBody>
      </p:sp>
      <p:pic>
        <p:nvPicPr>
          <p:cNvPr id="537843852" name="Logo" descr="{&quot;templafy&quot;:{&quot;id&quot;:&quot;a2c32bff-30d4-46a3-b4f6-dc783dbd5741&quot;}}"/>
          <p:cNvPicPr>
            <a:picLocks noChangeAspect="1"/>
          </p:cNvPicPr>
          <p:nvPr/>
        </p:nvPicPr>
        <p:blipFill>
          <a:blip r:embed="rId2"/>
          <a:stretch>
            <a:fillRect/>
          </a:stretch>
        </p:blipFill>
        <p:spPr>
          <a:xfrm>
            <a:off x="11185200" y="6634800"/>
            <a:ext cx="730800" cy="117213"/>
          </a:xfrm>
          <a:prstGeom prst="rect">
            <a:avLst/>
          </a:prstGeom>
        </p:spPr>
      </p:pic>
      <p:sp>
        <p:nvSpPr>
          <p:cNvPr id="24" name="Tijdelijke aanduiding voor datum 6">
            <a:extLst>
              <a:ext uri="{FF2B5EF4-FFF2-40B4-BE49-F238E27FC236}">
                <a16:creationId xmlns:a16="http://schemas.microsoft.com/office/drawing/2014/main" id="{F81834DF-4E8E-748F-647D-6D92E449378F}"/>
              </a:ext>
            </a:extLst>
          </p:cNvPr>
          <p:cNvSpPr>
            <a:spLocks noGrp="1"/>
          </p:cNvSpPr>
          <p:nvPr>
            <p:ph type="dt" sz="half" idx="10"/>
          </p:nvPr>
        </p:nvSpPr>
        <p:spPr>
          <a:xfrm>
            <a:off x="557232" y="6458254"/>
            <a:ext cx="997200" cy="277083"/>
          </a:xfrm>
        </p:spPr>
        <p:txBody>
          <a:bodyPr/>
          <a:lstStyle>
            <a:lvl1pPr algn="l">
              <a:defRPr>
                <a:solidFill>
                  <a:schemeClr val="bg1"/>
                </a:solidFill>
              </a:defRPr>
            </a:lvl1pPr>
          </a:lstStyle>
          <a:p>
            <a:fld id="{0EEA982C-C864-463F-8B5E-9AA23CB49E06}" type="datetime3">
              <a:rPr lang="en-US" smtClean="0"/>
              <a:t>1 October 2023</a:t>
            </a:fld>
            <a:endParaRPr lang="en-GB"/>
          </a:p>
        </p:txBody>
      </p:sp>
    </p:spTree>
    <p:extLst>
      <p:ext uri="{BB962C8B-B14F-4D97-AF65-F5344CB8AC3E}">
        <p14:creationId xmlns:p14="http://schemas.microsoft.com/office/powerpoint/2010/main" val="224137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50"/>
                                  </p:stCondLst>
                                  <p:childTnLst>
                                    <p:set>
                                      <p:cBhvr>
                                        <p:cTn id="6" dur="1" fill="hold">
                                          <p:stCondLst>
                                            <p:cond delay="0"/>
                                          </p:stCondLst>
                                        </p:cTn>
                                        <p:tgtEl>
                                          <p:spTgt spid="164"/>
                                        </p:tgtEl>
                                        <p:attrNameLst>
                                          <p:attrName>style.visibility</p:attrName>
                                        </p:attrNameLst>
                                      </p:cBhvr>
                                      <p:to>
                                        <p:strVal val="visible"/>
                                      </p:to>
                                    </p:set>
                                    <p:anim calcmode="lin" valueType="num">
                                      <p:cBhvr additive="base">
                                        <p:cTn id="7" dur="1000" fill="hold"/>
                                        <p:tgtEl>
                                          <p:spTgt spid="164"/>
                                        </p:tgtEl>
                                        <p:attrNameLst>
                                          <p:attrName>ppt_x</p:attrName>
                                        </p:attrNameLst>
                                      </p:cBhvr>
                                      <p:tavLst>
                                        <p:tav tm="0">
                                          <p:val>
                                            <p:strVal val="1+#ppt_w/2"/>
                                          </p:val>
                                        </p:tav>
                                        <p:tav tm="100000">
                                          <p:val>
                                            <p:strVal val="#ppt_x"/>
                                          </p:val>
                                        </p:tav>
                                      </p:tavLst>
                                    </p:anim>
                                    <p:anim calcmode="lin" valueType="num">
                                      <p:cBhvr additive="base">
                                        <p:cTn id="8" dur="1000" fill="hold"/>
                                        <p:tgtEl>
                                          <p:spTgt spid="16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50"/>
                                  </p:stCondLst>
                                  <p:childTnLst>
                                    <p:set>
                                      <p:cBhvr>
                                        <p:cTn id="10" dur="1" fill="hold">
                                          <p:stCondLst>
                                            <p:cond delay="0"/>
                                          </p:stCondLst>
                                        </p:cTn>
                                        <p:tgtEl>
                                          <p:spTgt spid="319"/>
                                        </p:tgtEl>
                                        <p:attrNameLst>
                                          <p:attrName>style.visibility</p:attrName>
                                        </p:attrNameLst>
                                      </p:cBhvr>
                                      <p:to>
                                        <p:strVal val="visible"/>
                                      </p:to>
                                    </p:set>
                                    <p:animEffect transition="in" filter="fade">
                                      <p:cBhvr>
                                        <p:cTn id="11" dur="500"/>
                                        <p:tgtEl>
                                          <p:spTgt spid="319"/>
                                        </p:tgtEl>
                                      </p:cBhvr>
                                    </p:animEffect>
                                  </p:childTnLst>
                                </p:cTn>
                              </p:par>
                              <p:par>
                                <p:cTn id="12" presetID="6" presetClass="emph" presetSubtype="0" autoRev="1" fill="hold" grpId="1" nodeType="withEffect">
                                  <p:stCondLst>
                                    <p:cond delay="150"/>
                                  </p:stCondLst>
                                  <p:childTnLst>
                                    <p:animScale>
                                      <p:cBhvr>
                                        <p:cTn id="13" dur="400" fill="hold"/>
                                        <p:tgtEl>
                                          <p:spTgt spid="319"/>
                                        </p:tgtEl>
                                      </p:cBhvr>
                                      <p:by x="103000" y="103000"/>
                                    </p:animScale>
                                  </p:childTnLst>
                                </p:cTn>
                              </p:par>
                              <p:par>
                                <p:cTn id="14" presetID="10" presetClass="entr" presetSubtype="0" fill="hold" grpId="0" nodeType="withEffect">
                                  <p:stCondLst>
                                    <p:cond delay="300"/>
                                  </p:stCondLst>
                                  <p:childTnLst>
                                    <p:set>
                                      <p:cBhvr>
                                        <p:cTn id="15" dur="1" fill="hold">
                                          <p:stCondLst>
                                            <p:cond delay="0"/>
                                          </p:stCondLst>
                                        </p:cTn>
                                        <p:tgtEl>
                                          <p:spTgt spid="320"/>
                                        </p:tgtEl>
                                        <p:attrNameLst>
                                          <p:attrName>style.visibility</p:attrName>
                                        </p:attrNameLst>
                                      </p:cBhvr>
                                      <p:to>
                                        <p:strVal val="visible"/>
                                      </p:to>
                                    </p:set>
                                    <p:animEffect transition="in" filter="fade">
                                      <p:cBhvr>
                                        <p:cTn id="16" dur="500"/>
                                        <p:tgtEl>
                                          <p:spTgt spid="320"/>
                                        </p:tgtEl>
                                      </p:cBhvr>
                                    </p:animEffect>
                                  </p:childTnLst>
                                </p:cTn>
                              </p:par>
                              <p:par>
                                <p:cTn id="17" presetID="6" presetClass="emph" presetSubtype="0" autoRev="1" fill="hold" grpId="1" nodeType="withEffect">
                                  <p:stCondLst>
                                    <p:cond delay="300"/>
                                  </p:stCondLst>
                                  <p:childTnLst>
                                    <p:animScale>
                                      <p:cBhvr>
                                        <p:cTn id="18" dur="400" fill="hold"/>
                                        <p:tgtEl>
                                          <p:spTgt spid="320"/>
                                        </p:tgtEl>
                                      </p:cBhvr>
                                      <p:by x="103000" y="103000"/>
                                    </p:animScale>
                                  </p:childTnLst>
                                </p:cTn>
                              </p:par>
                              <p:par>
                                <p:cTn id="19" presetID="10" presetClass="entr" presetSubtype="0" fill="hold" grpId="0" nodeType="withEffect">
                                  <p:stCondLst>
                                    <p:cond delay="600"/>
                                  </p:stCondLst>
                                  <p:childTnLst>
                                    <p:set>
                                      <p:cBhvr>
                                        <p:cTn id="20" dur="1" fill="hold">
                                          <p:stCondLst>
                                            <p:cond delay="0"/>
                                          </p:stCondLst>
                                        </p:cTn>
                                        <p:tgtEl>
                                          <p:spTgt spid="322"/>
                                        </p:tgtEl>
                                        <p:attrNameLst>
                                          <p:attrName>style.visibility</p:attrName>
                                        </p:attrNameLst>
                                      </p:cBhvr>
                                      <p:to>
                                        <p:strVal val="visible"/>
                                      </p:to>
                                    </p:set>
                                    <p:animEffect transition="in" filter="fade">
                                      <p:cBhvr>
                                        <p:cTn id="21" dur="500"/>
                                        <p:tgtEl>
                                          <p:spTgt spid="322"/>
                                        </p:tgtEl>
                                      </p:cBhvr>
                                    </p:animEffect>
                                  </p:childTnLst>
                                </p:cTn>
                              </p:par>
                              <p:par>
                                <p:cTn id="22" presetID="6" presetClass="emph" presetSubtype="0" autoRev="1" fill="hold" grpId="1" nodeType="withEffect">
                                  <p:stCondLst>
                                    <p:cond delay="600"/>
                                  </p:stCondLst>
                                  <p:childTnLst>
                                    <p:animScale>
                                      <p:cBhvr>
                                        <p:cTn id="23" dur="400" fill="hold"/>
                                        <p:tgtEl>
                                          <p:spTgt spid="322"/>
                                        </p:tgtEl>
                                      </p:cBhvr>
                                      <p:by x="103000" y="103000"/>
                                    </p:animScale>
                                  </p:childTnLst>
                                </p:cTn>
                              </p:par>
                              <p:par>
                                <p:cTn id="24" presetID="10" presetClass="entr" presetSubtype="0" fill="hold" grpId="0" nodeType="withEffect">
                                  <p:stCondLst>
                                    <p:cond delay="750"/>
                                  </p:stCondLst>
                                  <p:childTnLst>
                                    <p:set>
                                      <p:cBhvr>
                                        <p:cTn id="25" dur="1" fill="hold">
                                          <p:stCondLst>
                                            <p:cond delay="0"/>
                                          </p:stCondLst>
                                        </p:cTn>
                                        <p:tgtEl>
                                          <p:spTgt spid="323"/>
                                        </p:tgtEl>
                                        <p:attrNameLst>
                                          <p:attrName>style.visibility</p:attrName>
                                        </p:attrNameLst>
                                      </p:cBhvr>
                                      <p:to>
                                        <p:strVal val="visible"/>
                                      </p:to>
                                    </p:set>
                                    <p:animEffect transition="in" filter="fade">
                                      <p:cBhvr>
                                        <p:cTn id="26" dur="500"/>
                                        <p:tgtEl>
                                          <p:spTgt spid="323"/>
                                        </p:tgtEl>
                                      </p:cBhvr>
                                    </p:animEffect>
                                  </p:childTnLst>
                                </p:cTn>
                              </p:par>
                              <p:par>
                                <p:cTn id="27" presetID="6" presetClass="emph" presetSubtype="0" autoRev="1" fill="hold" grpId="1" nodeType="withEffect">
                                  <p:stCondLst>
                                    <p:cond delay="750"/>
                                  </p:stCondLst>
                                  <p:childTnLst>
                                    <p:animScale>
                                      <p:cBhvr>
                                        <p:cTn id="28" dur="400" fill="hold"/>
                                        <p:tgtEl>
                                          <p:spTgt spid="323"/>
                                        </p:tgtEl>
                                      </p:cBhvr>
                                      <p:by x="103000" y="103000"/>
                                    </p:animScale>
                                  </p:childTnLst>
                                </p:cTn>
                              </p:par>
                              <p:par>
                                <p:cTn id="29" presetID="10" presetClass="entr" presetSubtype="0" fill="hold" grpId="0" nodeType="withEffect">
                                  <p:stCondLst>
                                    <p:cond delay="1050"/>
                                  </p:stCondLst>
                                  <p:childTnLst>
                                    <p:set>
                                      <p:cBhvr>
                                        <p:cTn id="30" dur="1" fill="hold">
                                          <p:stCondLst>
                                            <p:cond delay="0"/>
                                          </p:stCondLst>
                                        </p:cTn>
                                        <p:tgtEl>
                                          <p:spTgt spid="325"/>
                                        </p:tgtEl>
                                        <p:attrNameLst>
                                          <p:attrName>style.visibility</p:attrName>
                                        </p:attrNameLst>
                                      </p:cBhvr>
                                      <p:to>
                                        <p:strVal val="visible"/>
                                      </p:to>
                                    </p:set>
                                    <p:animEffect transition="in" filter="fade">
                                      <p:cBhvr>
                                        <p:cTn id="31" dur="500"/>
                                        <p:tgtEl>
                                          <p:spTgt spid="325"/>
                                        </p:tgtEl>
                                      </p:cBhvr>
                                    </p:animEffect>
                                  </p:childTnLst>
                                </p:cTn>
                              </p:par>
                              <p:par>
                                <p:cTn id="32" presetID="6" presetClass="emph" presetSubtype="0" autoRev="1" fill="hold" grpId="1" nodeType="withEffect">
                                  <p:stCondLst>
                                    <p:cond delay="1050"/>
                                  </p:stCondLst>
                                  <p:childTnLst>
                                    <p:animScale>
                                      <p:cBhvr>
                                        <p:cTn id="33" dur="400" fill="hold"/>
                                        <p:tgtEl>
                                          <p:spTgt spid="325"/>
                                        </p:tgtEl>
                                      </p:cBhvr>
                                      <p:by x="103000" y="103000"/>
                                    </p:animScale>
                                  </p:childTnLst>
                                </p:cTn>
                              </p:par>
                              <p:par>
                                <p:cTn id="34" presetID="10" presetClass="entr" presetSubtype="0" fill="hold" grpId="0" nodeType="withEffect">
                                  <p:stCondLst>
                                    <p:cond delay="1200"/>
                                  </p:stCondLst>
                                  <p:childTnLst>
                                    <p:set>
                                      <p:cBhvr>
                                        <p:cTn id="35" dur="1" fill="hold">
                                          <p:stCondLst>
                                            <p:cond delay="0"/>
                                          </p:stCondLst>
                                        </p:cTn>
                                        <p:tgtEl>
                                          <p:spTgt spid="326"/>
                                        </p:tgtEl>
                                        <p:attrNameLst>
                                          <p:attrName>style.visibility</p:attrName>
                                        </p:attrNameLst>
                                      </p:cBhvr>
                                      <p:to>
                                        <p:strVal val="visible"/>
                                      </p:to>
                                    </p:set>
                                    <p:animEffect transition="in" filter="fade">
                                      <p:cBhvr>
                                        <p:cTn id="36" dur="500"/>
                                        <p:tgtEl>
                                          <p:spTgt spid="326"/>
                                        </p:tgtEl>
                                      </p:cBhvr>
                                    </p:animEffect>
                                  </p:childTnLst>
                                </p:cTn>
                              </p:par>
                              <p:par>
                                <p:cTn id="37" presetID="6" presetClass="emph" presetSubtype="0" autoRev="1" fill="hold" grpId="1" nodeType="withEffect">
                                  <p:stCondLst>
                                    <p:cond delay="1200"/>
                                  </p:stCondLst>
                                  <p:childTnLst>
                                    <p:animScale>
                                      <p:cBhvr>
                                        <p:cTn id="38" dur="400" fill="hold"/>
                                        <p:tgtEl>
                                          <p:spTgt spid="326"/>
                                        </p:tgtEl>
                                      </p:cBhvr>
                                      <p:by x="103000" y="10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319" grpId="0" animBg="1"/>
      <p:bldP spid="319" grpId="1" animBg="1"/>
      <p:bldP spid="320" grpId="0" animBg="1"/>
      <p:bldP spid="320" grpId="1" animBg="1"/>
      <p:bldP spid="322" grpId="0" animBg="1"/>
      <p:bldP spid="322" grpId="1" animBg="1"/>
      <p:bldP spid="323" grpId="0" animBg="1"/>
      <p:bldP spid="323" grpId="1" animBg="1"/>
      <p:bldP spid="325" grpId="0" animBg="1"/>
      <p:bldP spid="325" grpId="1" animBg="1"/>
      <p:bldP spid="326" grpId="0" animBg="1"/>
      <p:bldP spid="326" grpId="1" animBg="1"/>
    </p:bldLst>
  </p:timing>
  <p:extLst>
    <p:ext uri="{DCECCB84-F9BA-43D5-87BE-67443E8EF086}">
      <p15:sldGuideLst xmlns:p15="http://schemas.microsoft.com/office/powerpoint/2012/main">
        <p15:guide id="1"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PARTNER OVERVIEW X3">
    <p:spTree>
      <p:nvGrpSpPr>
        <p:cNvPr id="1" name=""/>
        <p:cNvGrpSpPr/>
        <p:nvPr/>
      </p:nvGrpSpPr>
      <p:grpSpPr>
        <a:xfrm>
          <a:off x="0" y="0"/>
          <a:ext cx="0" cy="0"/>
          <a:chOff x="0" y="0"/>
          <a:chExt cx="0" cy="0"/>
        </a:xfrm>
      </p:grpSpPr>
      <p:sp>
        <p:nvSpPr>
          <p:cNvPr id="9" name="BACKGROUND GRADIENT">
            <a:extLst>
              <a:ext uri="{FF2B5EF4-FFF2-40B4-BE49-F238E27FC236}">
                <a16:creationId xmlns:a16="http://schemas.microsoft.com/office/drawing/2014/main" id="{3BDDC333-021F-44C2-A35D-B83104B214EC}"/>
              </a:ext>
            </a:extLst>
          </p:cNvPr>
          <p:cNvSpPr>
            <a:spLocks/>
          </p:cNvSpPr>
          <p:nvPr userDrawn="1"/>
        </p:nvSpPr>
        <p:spPr>
          <a:xfrm>
            <a:off x="0" y="0"/>
            <a:ext cx="12192000" cy="6858000"/>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64" name="Vrije vorm: vorm 163">
            <a:extLst>
              <a:ext uri="{FF2B5EF4-FFF2-40B4-BE49-F238E27FC236}">
                <a16:creationId xmlns:a16="http://schemas.microsoft.com/office/drawing/2014/main" id="{87BB0D2C-6030-423B-99D3-906FBC295FAF}"/>
              </a:ext>
            </a:extLst>
          </p:cNvPr>
          <p:cNvSpPr>
            <a:spLocks/>
          </p:cNvSpPr>
          <p:nvPr userDrawn="1"/>
        </p:nvSpPr>
        <p:spPr>
          <a:xfrm>
            <a:off x="9413851" y="-1"/>
            <a:ext cx="2778149" cy="6522746"/>
          </a:xfrm>
          <a:custGeom>
            <a:avLst/>
            <a:gdLst>
              <a:gd name="connsiteX0" fmla="*/ 135822 w 6930322"/>
              <a:gd name="connsiteY0" fmla="*/ 0 h 6522746"/>
              <a:gd name="connsiteX1" fmla="*/ 6930322 w 6930322"/>
              <a:gd name="connsiteY1" fmla="*/ 0 h 6522746"/>
              <a:gd name="connsiteX2" fmla="*/ 6930322 w 6930322"/>
              <a:gd name="connsiteY2" fmla="*/ 6363088 h 6522746"/>
              <a:gd name="connsiteX3" fmla="*/ 6930322 w 6930322"/>
              <a:gd name="connsiteY3" fmla="*/ 6477000 h 6522746"/>
              <a:gd name="connsiteX4" fmla="*/ 6930322 w 6930322"/>
              <a:gd name="connsiteY4" fmla="*/ 6522746 h 6522746"/>
              <a:gd name="connsiteX5" fmla="*/ 847424 w 6930322"/>
              <a:gd name="connsiteY5" fmla="*/ 6522746 h 6522746"/>
              <a:gd name="connsiteX6" fmla="*/ 188115 w 6930322"/>
              <a:gd name="connsiteY6" fmla="*/ 6522746 h 6522746"/>
              <a:gd name="connsiteX7" fmla="*/ 0 w 6930322"/>
              <a:gd name="connsiteY7" fmla="*/ 6334255 h 6522746"/>
              <a:gd name="connsiteX8" fmla="*/ 0 w 6930322"/>
              <a:gd name="connsiteY8" fmla="*/ 409190 h 6522746"/>
              <a:gd name="connsiteX9" fmla="*/ 0 w 6930322"/>
              <a:gd name="connsiteY9" fmla="*/ 127558 h 6522746"/>
              <a:gd name="connsiteX10" fmla="*/ 0 w 6930322"/>
              <a:gd name="connsiteY10" fmla="*/ 1 h 6522746"/>
              <a:gd name="connsiteX11" fmla="*/ 135822 w 6930322"/>
              <a:gd name="connsiteY11" fmla="*/ 1 h 6522746"/>
              <a:gd name="connsiteX0" fmla="*/ 135822 w 6930322"/>
              <a:gd name="connsiteY0" fmla="*/ 1 h 6522746"/>
              <a:gd name="connsiteX1" fmla="*/ 6930322 w 6930322"/>
              <a:gd name="connsiteY1" fmla="*/ 0 h 6522746"/>
              <a:gd name="connsiteX2" fmla="*/ 6930322 w 6930322"/>
              <a:gd name="connsiteY2" fmla="*/ 6363088 h 6522746"/>
              <a:gd name="connsiteX3" fmla="*/ 6930322 w 6930322"/>
              <a:gd name="connsiteY3" fmla="*/ 6477000 h 6522746"/>
              <a:gd name="connsiteX4" fmla="*/ 6930322 w 6930322"/>
              <a:gd name="connsiteY4" fmla="*/ 6522746 h 6522746"/>
              <a:gd name="connsiteX5" fmla="*/ 847424 w 6930322"/>
              <a:gd name="connsiteY5" fmla="*/ 6522746 h 6522746"/>
              <a:gd name="connsiteX6" fmla="*/ 188115 w 6930322"/>
              <a:gd name="connsiteY6" fmla="*/ 6522746 h 6522746"/>
              <a:gd name="connsiteX7" fmla="*/ 0 w 6930322"/>
              <a:gd name="connsiteY7" fmla="*/ 6334255 h 6522746"/>
              <a:gd name="connsiteX8" fmla="*/ 0 w 6930322"/>
              <a:gd name="connsiteY8" fmla="*/ 409190 h 6522746"/>
              <a:gd name="connsiteX9" fmla="*/ 0 w 6930322"/>
              <a:gd name="connsiteY9" fmla="*/ 127558 h 6522746"/>
              <a:gd name="connsiteX10" fmla="*/ 0 w 6930322"/>
              <a:gd name="connsiteY10" fmla="*/ 1 h 6522746"/>
              <a:gd name="connsiteX11" fmla="*/ 135822 w 6930322"/>
              <a:gd name="connsiteY11" fmla="*/ 1 h 6522746"/>
              <a:gd name="connsiteX0" fmla="*/ 0 w 6930322"/>
              <a:gd name="connsiteY0" fmla="*/ 1 h 6522746"/>
              <a:gd name="connsiteX1" fmla="*/ 6930322 w 6930322"/>
              <a:gd name="connsiteY1" fmla="*/ 0 h 6522746"/>
              <a:gd name="connsiteX2" fmla="*/ 6930322 w 6930322"/>
              <a:gd name="connsiteY2" fmla="*/ 6363088 h 6522746"/>
              <a:gd name="connsiteX3" fmla="*/ 6930322 w 6930322"/>
              <a:gd name="connsiteY3" fmla="*/ 6477000 h 6522746"/>
              <a:gd name="connsiteX4" fmla="*/ 6930322 w 6930322"/>
              <a:gd name="connsiteY4" fmla="*/ 6522746 h 6522746"/>
              <a:gd name="connsiteX5" fmla="*/ 847424 w 6930322"/>
              <a:gd name="connsiteY5" fmla="*/ 6522746 h 6522746"/>
              <a:gd name="connsiteX6" fmla="*/ 188115 w 6930322"/>
              <a:gd name="connsiteY6" fmla="*/ 6522746 h 6522746"/>
              <a:gd name="connsiteX7" fmla="*/ 0 w 6930322"/>
              <a:gd name="connsiteY7" fmla="*/ 6334255 h 6522746"/>
              <a:gd name="connsiteX8" fmla="*/ 0 w 6930322"/>
              <a:gd name="connsiteY8" fmla="*/ 409190 h 6522746"/>
              <a:gd name="connsiteX9" fmla="*/ 0 w 6930322"/>
              <a:gd name="connsiteY9" fmla="*/ 127558 h 6522746"/>
              <a:gd name="connsiteX10" fmla="*/ 0 w 6930322"/>
              <a:gd name="connsiteY10" fmla="*/ 1 h 6522746"/>
              <a:gd name="connsiteX0" fmla="*/ 0 w 6930322"/>
              <a:gd name="connsiteY0" fmla="*/ 1 h 6522746"/>
              <a:gd name="connsiteX1" fmla="*/ 6930322 w 6930322"/>
              <a:gd name="connsiteY1" fmla="*/ 0 h 6522746"/>
              <a:gd name="connsiteX2" fmla="*/ 6930322 w 6930322"/>
              <a:gd name="connsiteY2" fmla="*/ 6477000 h 6522746"/>
              <a:gd name="connsiteX3" fmla="*/ 6930322 w 6930322"/>
              <a:gd name="connsiteY3" fmla="*/ 6522746 h 6522746"/>
              <a:gd name="connsiteX4" fmla="*/ 847424 w 6930322"/>
              <a:gd name="connsiteY4" fmla="*/ 6522746 h 6522746"/>
              <a:gd name="connsiteX5" fmla="*/ 188115 w 6930322"/>
              <a:gd name="connsiteY5" fmla="*/ 6522746 h 6522746"/>
              <a:gd name="connsiteX6" fmla="*/ 0 w 6930322"/>
              <a:gd name="connsiteY6" fmla="*/ 6334255 h 6522746"/>
              <a:gd name="connsiteX7" fmla="*/ 0 w 6930322"/>
              <a:gd name="connsiteY7" fmla="*/ 409190 h 6522746"/>
              <a:gd name="connsiteX8" fmla="*/ 0 w 6930322"/>
              <a:gd name="connsiteY8" fmla="*/ 127558 h 6522746"/>
              <a:gd name="connsiteX9" fmla="*/ 0 w 6930322"/>
              <a:gd name="connsiteY9" fmla="*/ 1 h 652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0322" h="6522746">
                <a:moveTo>
                  <a:pt x="0" y="1"/>
                </a:moveTo>
                <a:lnTo>
                  <a:pt x="6930322" y="0"/>
                </a:lnTo>
                <a:lnTo>
                  <a:pt x="6930322" y="6477000"/>
                </a:lnTo>
                <a:lnTo>
                  <a:pt x="6930322" y="6522746"/>
                </a:lnTo>
                <a:lnTo>
                  <a:pt x="847424" y="6522746"/>
                </a:lnTo>
                <a:lnTo>
                  <a:pt x="188115" y="6522746"/>
                </a:lnTo>
                <a:cubicBezTo>
                  <a:pt x="84221" y="6522746"/>
                  <a:pt x="0" y="6438356"/>
                  <a:pt x="0" y="6334255"/>
                </a:cubicBezTo>
                <a:lnTo>
                  <a:pt x="0" y="409190"/>
                </a:lnTo>
                <a:lnTo>
                  <a:pt x="0" y="127558"/>
                </a:lnTo>
                <a:lnTo>
                  <a:pt x="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noProof="0"/>
          </a:p>
        </p:txBody>
      </p:sp>
      <p:sp>
        <p:nvSpPr>
          <p:cNvPr id="320" name="Tijdelijke aanduiding voor afbeelding 195">
            <a:extLst>
              <a:ext uri="{FF2B5EF4-FFF2-40B4-BE49-F238E27FC236}">
                <a16:creationId xmlns:a16="http://schemas.microsoft.com/office/drawing/2014/main" id="{2FBC468A-D7B7-4883-8322-B797821925C5}"/>
              </a:ext>
            </a:extLst>
          </p:cNvPr>
          <p:cNvSpPr>
            <a:spLocks noGrp="1"/>
          </p:cNvSpPr>
          <p:nvPr>
            <p:ph type="pic" sz="quarter" idx="19" hasCustomPrompt="1"/>
          </p:nvPr>
        </p:nvSpPr>
        <p:spPr>
          <a:xfrm>
            <a:off x="9972037" y="428887"/>
            <a:ext cx="1661639" cy="1654777"/>
          </a:xfrm>
          <a:prstGeom prst="rect">
            <a:avLst/>
          </a:prstGeom>
          <a:solidFill>
            <a:schemeClr val="bg1"/>
          </a:solidFill>
          <a:ln>
            <a:noFill/>
          </a:ln>
        </p:spPr>
        <p:txBody>
          <a:bodyPr wrap="square" tIns="108000"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 logo</a:t>
            </a:r>
          </a:p>
        </p:txBody>
      </p:sp>
      <p:sp>
        <p:nvSpPr>
          <p:cNvPr id="323" name="Tijdelijke aanduiding voor afbeelding 195">
            <a:extLst>
              <a:ext uri="{FF2B5EF4-FFF2-40B4-BE49-F238E27FC236}">
                <a16:creationId xmlns:a16="http://schemas.microsoft.com/office/drawing/2014/main" id="{9B490B45-4C00-4D4D-A319-9E66BF9EBCCC}"/>
              </a:ext>
            </a:extLst>
          </p:cNvPr>
          <p:cNvSpPr>
            <a:spLocks noGrp="1"/>
          </p:cNvSpPr>
          <p:nvPr>
            <p:ph type="pic" sz="quarter" idx="22" hasCustomPrompt="1"/>
          </p:nvPr>
        </p:nvSpPr>
        <p:spPr>
          <a:xfrm>
            <a:off x="9972038" y="2416622"/>
            <a:ext cx="1661639" cy="1654777"/>
          </a:xfrm>
          <a:prstGeom prst="rect">
            <a:avLst/>
          </a:prstGeom>
          <a:solidFill>
            <a:schemeClr val="bg1"/>
          </a:solidFill>
          <a:ln>
            <a:noFill/>
          </a:ln>
        </p:spPr>
        <p:txBody>
          <a:bodyPr wrap="square" tIns="108000"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 logo</a:t>
            </a:r>
          </a:p>
        </p:txBody>
      </p:sp>
      <p:sp>
        <p:nvSpPr>
          <p:cNvPr id="326" name="Tijdelijke aanduiding voor afbeelding 195">
            <a:extLst>
              <a:ext uri="{FF2B5EF4-FFF2-40B4-BE49-F238E27FC236}">
                <a16:creationId xmlns:a16="http://schemas.microsoft.com/office/drawing/2014/main" id="{3F5F8C45-022B-4537-8452-77A263D07777}"/>
              </a:ext>
            </a:extLst>
          </p:cNvPr>
          <p:cNvSpPr>
            <a:spLocks noGrp="1"/>
          </p:cNvSpPr>
          <p:nvPr>
            <p:ph type="pic" sz="quarter" idx="25" hasCustomPrompt="1"/>
          </p:nvPr>
        </p:nvSpPr>
        <p:spPr>
          <a:xfrm>
            <a:off x="9972038" y="4404358"/>
            <a:ext cx="1661639" cy="1654777"/>
          </a:xfrm>
          <a:prstGeom prst="rect">
            <a:avLst/>
          </a:prstGeom>
          <a:solidFill>
            <a:schemeClr val="bg1"/>
          </a:solidFill>
          <a:ln>
            <a:noFill/>
          </a:ln>
        </p:spPr>
        <p:txBody>
          <a:bodyPr wrap="square" tIns="108000" bIns="900000" anchor="ctr">
            <a:noAutofit/>
          </a:bodyPr>
          <a:lstStyle>
            <a:lvl1pPr marL="0" indent="0" algn="ctr">
              <a:lnSpc>
                <a:spcPct val="90000"/>
              </a:lnSpc>
              <a:spcBef>
                <a:spcPts val="0"/>
              </a:spcBef>
              <a:spcAft>
                <a:spcPts val="0"/>
              </a:spcAft>
              <a:buNone/>
              <a:defRPr sz="800" i="1">
                <a:solidFill>
                  <a:schemeClr val="tx1">
                    <a:lumMod val="50000"/>
                    <a:lumOff val="50000"/>
                  </a:schemeClr>
                </a:solidFill>
              </a:defRPr>
            </a:lvl1pPr>
          </a:lstStyle>
          <a:p>
            <a:r>
              <a:rPr lang="en-GB"/>
              <a:t>Click on the icon below</a:t>
            </a:r>
            <a:br>
              <a:rPr lang="en-GB"/>
            </a:br>
            <a:r>
              <a:rPr lang="en-GB"/>
              <a:t>to insert a logo</a:t>
            </a:r>
          </a:p>
        </p:txBody>
      </p:sp>
      <p:cxnSp>
        <p:nvCxnSpPr>
          <p:cNvPr id="349" name="Rechte verbindingslijn 348">
            <a:extLst>
              <a:ext uri="{FF2B5EF4-FFF2-40B4-BE49-F238E27FC236}">
                <a16:creationId xmlns:a16="http://schemas.microsoft.com/office/drawing/2014/main" id="{0A3C3C43-EAE9-4FD7-A45E-2A7C40614788}"/>
              </a:ext>
            </a:extLst>
          </p:cNvPr>
          <p:cNvCxnSpPr>
            <a:cxnSpLocks/>
          </p:cNvCxnSpPr>
          <p:nvPr userDrawn="1"/>
        </p:nvCxnSpPr>
        <p:spPr>
          <a:xfrm>
            <a:off x="9978325" y="2250143"/>
            <a:ext cx="1655352" cy="0"/>
          </a:xfrm>
          <a:prstGeom prst="line">
            <a:avLst/>
          </a:prstGeom>
          <a:ln>
            <a:solidFill>
              <a:srgbClr val="F1F2F2"/>
            </a:solidFill>
          </a:ln>
        </p:spPr>
        <p:style>
          <a:lnRef idx="1">
            <a:schemeClr val="accent1"/>
          </a:lnRef>
          <a:fillRef idx="0">
            <a:schemeClr val="accent1"/>
          </a:fillRef>
          <a:effectRef idx="0">
            <a:schemeClr val="accent1"/>
          </a:effectRef>
          <a:fontRef idx="minor">
            <a:schemeClr val="tx1"/>
          </a:fontRef>
        </p:style>
      </p:cxnSp>
      <p:cxnSp>
        <p:nvCxnSpPr>
          <p:cNvPr id="350" name="Rechte verbindingslijn 349">
            <a:extLst>
              <a:ext uri="{FF2B5EF4-FFF2-40B4-BE49-F238E27FC236}">
                <a16:creationId xmlns:a16="http://schemas.microsoft.com/office/drawing/2014/main" id="{4A42EEB2-C0AC-47AF-95A2-7E833C2423D3}"/>
              </a:ext>
            </a:extLst>
          </p:cNvPr>
          <p:cNvCxnSpPr>
            <a:cxnSpLocks/>
          </p:cNvCxnSpPr>
          <p:nvPr userDrawn="1"/>
        </p:nvCxnSpPr>
        <p:spPr>
          <a:xfrm>
            <a:off x="9978325" y="4237878"/>
            <a:ext cx="1655352" cy="0"/>
          </a:xfrm>
          <a:prstGeom prst="line">
            <a:avLst/>
          </a:prstGeom>
          <a:ln>
            <a:solidFill>
              <a:srgbClr val="F1F2F2"/>
            </a:solidFill>
          </a:ln>
        </p:spPr>
        <p:style>
          <a:lnRef idx="1">
            <a:schemeClr val="accent1"/>
          </a:lnRef>
          <a:fillRef idx="0">
            <a:schemeClr val="accent1"/>
          </a:fillRef>
          <a:effectRef idx="0">
            <a:schemeClr val="accent1"/>
          </a:effectRef>
          <a:fontRef idx="minor">
            <a:schemeClr val="tx1"/>
          </a:fontRef>
        </p:style>
      </p:cxnSp>
      <p:sp>
        <p:nvSpPr>
          <p:cNvPr id="72" name="Titel 6">
            <a:extLst>
              <a:ext uri="{FF2B5EF4-FFF2-40B4-BE49-F238E27FC236}">
                <a16:creationId xmlns:a16="http://schemas.microsoft.com/office/drawing/2014/main" id="{4DBF9DF2-DB39-4941-B797-4A6E36A6DD8D}"/>
              </a:ext>
            </a:extLst>
          </p:cNvPr>
          <p:cNvSpPr>
            <a:spLocks noGrp="1"/>
          </p:cNvSpPr>
          <p:nvPr>
            <p:ph type="title" hasCustomPrompt="1"/>
          </p:nvPr>
        </p:nvSpPr>
        <p:spPr>
          <a:xfrm>
            <a:off x="551475" y="1003524"/>
            <a:ext cx="8012900" cy="920526"/>
          </a:xfrm>
        </p:spPr>
        <p:txBody>
          <a:bodyPr/>
          <a:lstStyle>
            <a:lvl1pPr>
              <a:defRPr>
                <a:solidFill>
                  <a:schemeClr val="bg1"/>
                </a:solidFill>
              </a:defRPr>
            </a:lvl1pPr>
          </a:lstStyle>
          <a:p>
            <a:r>
              <a:rPr lang="en-GB" noProof="0"/>
              <a:t>Add your </a:t>
            </a:r>
            <a:br>
              <a:rPr lang="en-GB" noProof="0"/>
            </a:br>
            <a:r>
              <a:rPr lang="en-GB" noProof="0"/>
              <a:t>title here</a:t>
            </a:r>
            <a:endParaRPr lang="en-GB"/>
          </a:p>
        </p:txBody>
      </p:sp>
      <p:cxnSp>
        <p:nvCxnSpPr>
          <p:cNvPr id="76" name="Straight Connector 75">
            <a:extLst>
              <a:ext uri="{FF2B5EF4-FFF2-40B4-BE49-F238E27FC236}">
                <a16:creationId xmlns:a16="http://schemas.microsoft.com/office/drawing/2014/main" id="{68238B68-3724-4211-B9C6-3CD9AB519E46}"/>
              </a:ext>
            </a:extLst>
          </p:cNvPr>
          <p:cNvCxnSpPr>
            <a:cxnSpLocks/>
          </p:cNvCxnSpPr>
          <p:nvPr userDrawn="1"/>
        </p:nvCxnSpPr>
        <p:spPr>
          <a:xfrm>
            <a:off x="550863" y="6453188"/>
            <a:ext cx="8029575"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5" name="Tijdelijke aanduiding voor verticale tekst 2">
            <a:extLst>
              <a:ext uri="{FF2B5EF4-FFF2-40B4-BE49-F238E27FC236}">
                <a16:creationId xmlns:a16="http://schemas.microsoft.com/office/drawing/2014/main" id="{E3436FFF-E964-4065-BB46-407281A1CD80}"/>
              </a:ext>
            </a:extLst>
          </p:cNvPr>
          <p:cNvSpPr>
            <a:spLocks noGrp="1"/>
          </p:cNvSpPr>
          <p:nvPr>
            <p:ph type="body" orient="vert" idx="13" hasCustomPrompt="1"/>
          </p:nvPr>
        </p:nvSpPr>
        <p:spPr>
          <a:xfrm>
            <a:off x="550863" y="2250143"/>
            <a:ext cx="8012900" cy="3784486"/>
          </a:xfrm>
          <a:prstGeom prst="rect">
            <a:avLst/>
          </a:prstGeom>
        </p:spPr>
        <p:txBody>
          <a:bodyPr vert="horz"/>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GB" noProof="0"/>
              <a:t>Bullet</a:t>
            </a:r>
          </a:p>
          <a:p>
            <a:pPr lvl="1"/>
            <a:r>
              <a:rPr lang="en-GB" noProof="0"/>
              <a:t>Sub-bullet</a:t>
            </a:r>
          </a:p>
          <a:p>
            <a:pPr lvl="2"/>
            <a:r>
              <a:rPr lang="en-GB" noProof="0"/>
              <a:t>Sub-sub-bullet</a:t>
            </a:r>
          </a:p>
          <a:p>
            <a:pPr lvl="3"/>
            <a:r>
              <a:rPr lang="en-GB" noProof="0"/>
              <a:t>Sub-sub-sub-bullet</a:t>
            </a:r>
          </a:p>
        </p:txBody>
      </p:sp>
      <p:sp>
        <p:nvSpPr>
          <p:cNvPr id="17" name="Footer" descr="{&quot;templafy&quot;:{&quot;id&quot;:&quot;98468ea4-29ea-4bd8-9eee-1bee907ee989&quot;}}">
            <a:extLst>
              <a:ext uri="{FF2B5EF4-FFF2-40B4-BE49-F238E27FC236}">
                <a16:creationId xmlns:a16="http://schemas.microsoft.com/office/drawing/2014/main" id="{8BF4E8D3-21E5-A3F6-CFCC-22DCA0F812EB}"/>
              </a:ext>
            </a:extLst>
          </p:cNvPr>
          <p:cNvSpPr/>
          <p:nvPr userDrawn="1"/>
        </p:nvSpPr>
        <p:spPr>
          <a:xfrm>
            <a:off x="1642957" y="6457616"/>
            <a:ext cx="3810071" cy="27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l"/>
            <a:endParaRPr lang="de-DE" sz="700">
              <a:solidFill>
                <a:schemeClr val="bg1"/>
              </a:solidFill>
            </a:endParaRPr>
          </a:p>
        </p:txBody>
      </p:sp>
      <p:pic>
        <p:nvPicPr>
          <p:cNvPr id="1533467855" name="Logo" descr="{&quot;templafy&quot;:{&quot;id&quot;:&quot;5369f46d-0afa-40fe-b272-a73b55306c87&quot;}}"/>
          <p:cNvPicPr>
            <a:picLocks noChangeAspect="1"/>
          </p:cNvPicPr>
          <p:nvPr/>
        </p:nvPicPr>
        <p:blipFill>
          <a:blip r:embed="rId2"/>
          <a:stretch>
            <a:fillRect/>
          </a:stretch>
        </p:blipFill>
        <p:spPr>
          <a:xfrm>
            <a:off x="11185200" y="6634800"/>
            <a:ext cx="730800" cy="117213"/>
          </a:xfrm>
          <a:prstGeom prst="rect">
            <a:avLst/>
          </a:prstGeom>
        </p:spPr>
      </p:pic>
      <p:sp>
        <p:nvSpPr>
          <p:cNvPr id="16" name="Tijdelijke aanduiding voor datum 6">
            <a:extLst>
              <a:ext uri="{FF2B5EF4-FFF2-40B4-BE49-F238E27FC236}">
                <a16:creationId xmlns:a16="http://schemas.microsoft.com/office/drawing/2014/main" id="{1275EB12-5A50-A6CB-811E-0AE402204532}"/>
              </a:ext>
            </a:extLst>
          </p:cNvPr>
          <p:cNvSpPr>
            <a:spLocks noGrp="1"/>
          </p:cNvSpPr>
          <p:nvPr>
            <p:ph type="dt" sz="half" idx="10"/>
          </p:nvPr>
        </p:nvSpPr>
        <p:spPr>
          <a:xfrm>
            <a:off x="557232" y="6458254"/>
            <a:ext cx="997200" cy="277083"/>
          </a:xfrm>
        </p:spPr>
        <p:txBody>
          <a:bodyPr/>
          <a:lstStyle>
            <a:lvl1pPr algn="l">
              <a:defRPr>
                <a:solidFill>
                  <a:schemeClr val="bg1"/>
                </a:solidFill>
              </a:defRPr>
            </a:lvl1pPr>
          </a:lstStyle>
          <a:p>
            <a:fld id="{C496E591-DA04-488D-B8A9-A4083B0E0FEB}" type="datetime3">
              <a:rPr lang="en-US" smtClean="0"/>
              <a:t>1 October 2023</a:t>
            </a:fld>
            <a:endParaRPr lang="en-GB"/>
          </a:p>
        </p:txBody>
      </p:sp>
    </p:spTree>
    <p:extLst>
      <p:ext uri="{BB962C8B-B14F-4D97-AF65-F5344CB8AC3E}">
        <p14:creationId xmlns:p14="http://schemas.microsoft.com/office/powerpoint/2010/main" val="134087075"/>
      </p:ext>
    </p:extLst>
  </p:cSld>
  <p:clrMapOvr>
    <a:masterClrMapping/>
  </p:clrMapOvr>
  <p:extLst>
    <p:ext uri="{DCECCB84-F9BA-43D5-87BE-67443E8EF086}">
      <p15:sldGuideLst xmlns:p15="http://schemas.microsoft.com/office/powerpoint/2012/main">
        <p15:guide id="1" pos="5405"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IENT OVERVIEW X9 - WHITE">
    <p:spTree>
      <p:nvGrpSpPr>
        <p:cNvPr id="1" name=""/>
        <p:cNvGrpSpPr/>
        <p:nvPr/>
      </p:nvGrpSpPr>
      <p:grpSpPr>
        <a:xfrm>
          <a:off x="0" y="0"/>
          <a:ext cx="0" cy="0"/>
          <a:chOff x="0" y="0"/>
          <a:chExt cx="0" cy="0"/>
        </a:xfrm>
      </p:grpSpPr>
      <p:sp>
        <p:nvSpPr>
          <p:cNvPr id="139" name="Tijdelijke aanduiding voor afbeelding 8">
            <a:extLst>
              <a:ext uri="{FF2B5EF4-FFF2-40B4-BE49-F238E27FC236}">
                <a16:creationId xmlns:a16="http://schemas.microsoft.com/office/drawing/2014/main" id="{693932AD-59C2-4168-A217-24A705AF3238}"/>
              </a:ext>
            </a:extLst>
          </p:cNvPr>
          <p:cNvSpPr>
            <a:spLocks noGrp="1"/>
          </p:cNvSpPr>
          <p:nvPr>
            <p:ph type="pic" sz="quarter" idx="34" hasCustomPrompt="1"/>
          </p:nvPr>
        </p:nvSpPr>
        <p:spPr>
          <a:xfrm>
            <a:off x="8602364" y="1238555"/>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140" name="Tijdelijke aanduiding voor afbeelding 8">
            <a:extLst>
              <a:ext uri="{FF2B5EF4-FFF2-40B4-BE49-F238E27FC236}">
                <a16:creationId xmlns:a16="http://schemas.microsoft.com/office/drawing/2014/main" id="{B6FDD139-62A1-40B1-8D9D-A1672444BF8A}"/>
              </a:ext>
            </a:extLst>
          </p:cNvPr>
          <p:cNvSpPr>
            <a:spLocks noGrp="1"/>
          </p:cNvSpPr>
          <p:nvPr>
            <p:ph type="pic" sz="quarter" idx="35" hasCustomPrompt="1"/>
          </p:nvPr>
        </p:nvSpPr>
        <p:spPr>
          <a:xfrm>
            <a:off x="10126229" y="1238555"/>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141" name="Tijdelijke aanduiding voor afbeelding 8">
            <a:extLst>
              <a:ext uri="{FF2B5EF4-FFF2-40B4-BE49-F238E27FC236}">
                <a16:creationId xmlns:a16="http://schemas.microsoft.com/office/drawing/2014/main" id="{C04F8112-8092-420D-96DF-5830D61B1F22}"/>
              </a:ext>
            </a:extLst>
          </p:cNvPr>
          <p:cNvSpPr>
            <a:spLocks noGrp="1"/>
          </p:cNvSpPr>
          <p:nvPr>
            <p:ph type="pic" sz="quarter" idx="36" hasCustomPrompt="1"/>
          </p:nvPr>
        </p:nvSpPr>
        <p:spPr>
          <a:xfrm>
            <a:off x="7078498" y="2743371"/>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142" name="Tijdelijke aanduiding voor afbeelding 8">
            <a:extLst>
              <a:ext uri="{FF2B5EF4-FFF2-40B4-BE49-F238E27FC236}">
                <a16:creationId xmlns:a16="http://schemas.microsoft.com/office/drawing/2014/main" id="{E8ECC809-6D1A-4CF7-B39A-C51FAFAA9038}"/>
              </a:ext>
            </a:extLst>
          </p:cNvPr>
          <p:cNvSpPr>
            <a:spLocks noGrp="1"/>
          </p:cNvSpPr>
          <p:nvPr>
            <p:ph type="pic" sz="quarter" idx="37" hasCustomPrompt="1"/>
          </p:nvPr>
        </p:nvSpPr>
        <p:spPr>
          <a:xfrm>
            <a:off x="8602364" y="2743371"/>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143" name="Tijdelijke aanduiding voor afbeelding 8">
            <a:extLst>
              <a:ext uri="{FF2B5EF4-FFF2-40B4-BE49-F238E27FC236}">
                <a16:creationId xmlns:a16="http://schemas.microsoft.com/office/drawing/2014/main" id="{682B3A89-2D5B-460A-A321-3E34B8559650}"/>
              </a:ext>
            </a:extLst>
          </p:cNvPr>
          <p:cNvSpPr>
            <a:spLocks noGrp="1"/>
          </p:cNvSpPr>
          <p:nvPr>
            <p:ph type="pic" sz="quarter" idx="38" hasCustomPrompt="1"/>
          </p:nvPr>
        </p:nvSpPr>
        <p:spPr>
          <a:xfrm>
            <a:off x="10126229" y="2743371"/>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144" name="Tijdelijke aanduiding voor afbeelding 8">
            <a:extLst>
              <a:ext uri="{FF2B5EF4-FFF2-40B4-BE49-F238E27FC236}">
                <a16:creationId xmlns:a16="http://schemas.microsoft.com/office/drawing/2014/main" id="{83B4FDA0-9F56-41FC-9B41-3C55922B78AC}"/>
              </a:ext>
            </a:extLst>
          </p:cNvPr>
          <p:cNvSpPr>
            <a:spLocks noGrp="1"/>
          </p:cNvSpPr>
          <p:nvPr>
            <p:ph type="pic" sz="quarter" idx="39" hasCustomPrompt="1"/>
          </p:nvPr>
        </p:nvSpPr>
        <p:spPr>
          <a:xfrm>
            <a:off x="7078498" y="4248186"/>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145" name="Tijdelijke aanduiding voor afbeelding 8">
            <a:extLst>
              <a:ext uri="{FF2B5EF4-FFF2-40B4-BE49-F238E27FC236}">
                <a16:creationId xmlns:a16="http://schemas.microsoft.com/office/drawing/2014/main" id="{9CED51BD-FD3B-448C-AED4-E947933D8C84}"/>
              </a:ext>
            </a:extLst>
          </p:cNvPr>
          <p:cNvSpPr>
            <a:spLocks noGrp="1"/>
          </p:cNvSpPr>
          <p:nvPr>
            <p:ph type="pic" sz="quarter" idx="40" hasCustomPrompt="1"/>
          </p:nvPr>
        </p:nvSpPr>
        <p:spPr>
          <a:xfrm>
            <a:off x="8602364" y="4248186"/>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146" name="Tijdelijke aanduiding voor afbeelding 8">
            <a:extLst>
              <a:ext uri="{FF2B5EF4-FFF2-40B4-BE49-F238E27FC236}">
                <a16:creationId xmlns:a16="http://schemas.microsoft.com/office/drawing/2014/main" id="{136B7032-214D-4EED-A844-1B1338955A59}"/>
              </a:ext>
            </a:extLst>
          </p:cNvPr>
          <p:cNvSpPr>
            <a:spLocks noGrp="1"/>
          </p:cNvSpPr>
          <p:nvPr>
            <p:ph type="pic" sz="quarter" idx="41" hasCustomPrompt="1"/>
          </p:nvPr>
        </p:nvSpPr>
        <p:spPr>
          <a:xfrm>
            <a:off x="10126229" y="4248186"/>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89" name="Tijdelijke aanduiding voor afbeelding 8">
            <a:extLst>
              <a:ext uri="{FF2B5EF4-FFF2-40B4-BE49-F238E27FC236}">
                <a16:creationId xmlns:a16="http://schemas.microsoft.com/office/drawing/2014/main" id="{657EC817-3731-4D2D-BA9F-BD86DFC39055}"/>
              </a:ext>
            </a:extLst>
          </p:cNvPr>
          <p:cNvSpPr>
            <a:spLocks noGrp="1"/>
          </p:cNvSpPr>
          <p:nvPr>
            <p:ph type="pic" sz="quarter" idx="42" hasCustomPrompt="1"/>
          </p:nvPr>
        </p:nvSpPr>
        <p:spPr>
          <a:xfrm>
            <a:off x="7075475" y="1238555"/>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53" name="Titel 6">
            <a:extLst>
              <a:ext uri="{FF2B5EF4-FFF2-40B4-BE49-F238E27FC236}">
                <a16:creationId xmlns:a16="http://schemas.microsoft.com/office/drawing/2014/main" id="{B421EBE0-4F92-462C-9D8F-98A7B57F30A7}"/>
              </a:ext>
            </a:extLst>
          </p:cNvPr>
          <p:cNvSpPr>
            <a:spLocks noGrp="1"/>
          </p:cNvSpPr>
          <p:nvPr>
            <p:ph type="title" hasCustomPrompt="1"/>
          </p:nvPr>
        </p:nvSpPr>
        <p:spPr>
          <a:xfrm>
            <a:off x="563166" y="549275"/>
            <a:ext cx="5534918" cy="900111"/>
          </a:xfrm>
        </p:spPr>
        <p:txBody>
          <a:bodyPr/>
          <a:lstStyle>
            <a:lvl1pPr>
              <a:defRPr/>
            </a:lvl1pPr>
          </a:lstStyle>
          <a:p>
            <a:r>
              <a:rPr lang="en-GB" noProof="0"/>
              <a:t>Add your </a:t>
            </a:r>
            <a:br>
              <a:rPr lang="en-GB" noProof="0"/>
            </a:br>
            <a:r>
              <a:rPr lang="en-GB" noProof="0"/>
              <a:t>title here</a:t>
            </a:r>
            <a:endParaRPr lang="en-GB"/>
          </a:p>
        </p:txBody>
      </p:sp>
      <p:sp>
        <p:nvSpPr>
          <p:cNvPr id="54" name="Tijdelijke aanduiding voor verticale tekst 2">
            <a:extLst>
              <a:ext uri="{FF2B5EF4-FFF2-40B4-BE49-F238E27FC236}">
                <a16:creationId xmlns:a16="http://schemas.microsoft.com/office/drawing/2014/main" id="{1DE21F1D-E7A0-4760-8F1D-A9B0FAF70688}"/>
              </a:ext>
            </a:extLst>
          </p:cNvPr>
          <p:cNvSpPr>
            <a:spLocks noGrp="1"/>
          </p:cNvSpPr>
          <p:nvPr>
            <p:ph type="body" orient="vert" idx="43" hasCustomPrompt="1"/>
          </p:nvPr>
        </p:nvSpPr>
        <p:spPr>
          <a:xfrm>
            <a:off x="561083" y="1823748"/>
            <a:ext cx="5534917" cy="4209407"/>
          </a:xfrm>
          <a:prstGeom prst="rect">
            <a:avLst/>
          </a:prstGeom>
        </p:spPr>
        <p:txBody>
          <a:bodyPr vert="horz"/>
          <a:lstStyle/>
          <a:p>
            <a:pPr lvl="0"/>
            <a:r>
              <a:rPr lang="en-GB" noProof="0"/>
              <a:t>Bullet</a:t>
            </a:r>
          </a:p>
          <a:p>
            <a:pPr lvl="1"/>
            <a:r>
              <a:rPr lang="en-GB" noProof="0"/>
              <a:t>Sub-bullet</a:t>
            </a:r>
          </a:p>
          <a:p>
            <a:pPr lvl="2"/>
            <a:r>
              <a:rPr lang="en-GB" noProof="0"/>
              <a:t>Sub-sub-bullet</a:t>
            </a:r>
          </a:p>
          <a:p>
            <a:pPr lvl="3"/>
            <a:r>
              <a:rPr lang="en-GB" noProof="0"/>
              <a:t>Sub-sub-sub-bullet</a:t>
            </a:r>
          </a:p>
        </p:txBody>
      </p:sp>
      <p:cxnSp>
        <p:nvCxnSpPr>
          <p:cNvPr id="57" name="Straight Connector 56">
            <a:extLst>
              <a:ext uri="{FF2B5EF4-FFF2-40B4-BE49-F238E27FC236}">
                <a16:creationId xmlns:a16="http://schemas.microsoft.com/office/drawing/2014/main" id="{1F1B5C6D-82BB-4965-8062-2C524DAE7A9F}"/>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AAE20185-BB99-02D4-E2DC-C271FA5EAD92}"/>
              </a:ext>
            </a:extLst>
          </p:cNvPr>
          <p:cNvSpPr>
            <a:spLocks noGrp="1"/>
          </p:cNvSpPr>
          <p:nvPr>
            <p:ph type="dt" sz="half" idx="44"/>
          </p:nvPr>
        </p:nvSpPr>
        <p:spPr/>
        <p:txBody>
          <a:bodyPr/>
          <a:lstStyle/>
          <a:p>
            <a:fld id="{E7E63E3C-6CD4-4959-A74D-1EF8D880CB68}" type="datetime3">
              <a:rPr lang="en-US" smtClean="0"/>
              <a:t>1 October 2023</a:t>
            </a:fld>
            <a:endParaRPr lang="en-GB"/>
          </a:p>
        </p:txBody>
      </p:sp>
    </p:spTree>
    <p:extLst>
      <p:ext uri="{BB962C8B-B14F-4D97-AF65-F5344CB8AC3E}">
        <p14:creationId xmlns:p14="http://schemas.microsoft.com/office/powerpoint/2010/main" val="41931681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IENT OVERVIEW X6 - WHITE">
    <p:spTree>
      <p:nvGrpSpPr>
        <p:cNvPr id="1" name=""/>
        <p:cNvGrpSpPr/>
        <p:nvPr/>
      </p:nvGrpSpPr>
      <p:grpSpPr>
        <a:xfrm>
          <a:off x="0" y="0"/>
          <a:ext cx="0" cy="0"/>
          <a:chOff x="0" y="0"/>
          <a:chExt cx="0" cy="0"/>
        </a:xfrm>
      </p:grpSpPr>
      <p:sp>
        <p:nvSpPr>
          <p:cNvPr id="116" name="Titel 6">
            <a:extLst>
              <a:ext uri="{FF2B5EF4-FFF2-40B4-BE49-F238E27FC236}">
                <a16:creationId xmlns:a16="http://schemas.microsoft.com/office/drawing/2014/main" id="{F641458C-DBB2-411E-9D3A-8F7936C6AE61}"/>
              </a:ext>
            </a:extLst>
          </p:cNvPr>
          <p:cNvSpPr>
            <a:spLocks noGrp="1"/>
          </p:cNvSpPr>
          <p:nvPr>
            <p:ph type="title" hasCustomPrompt="1"/>
          </p:nvPr>
        </p:nvSpPr>
        <p:spPr>
          <a:xfrm>
            <a:off x="563166" y="549275"/>
            <a:ext cx="5534918" cy="900111"/>
          </a:xfrm>
        </p:spPr>
        <p:txBody>
          <a:bodyPr/>
          <a:lstStyle>
            <a:lvl1pPr>
              <a:defRPr/>
            </a:lvl1pPr>
          </a:lstStyle>
          <a:p>
            <a:r>
              <a:rPr lang="en-GB" noProof="0"/>
              <a:t>Add your </a:t>
            </a:r>
            <a:br>
              <a:rPr lang="en-GB" noProof="0"/>
            </a:br>
            <a:r>
              <a:rPr lang="en-GB" noProof="0"/>
              <a:t>title here</a:t>
            </a:r>
            <a:endParaRPr lang="en-GB"/>
          </a:p>
        </p:txBody>
      </p:sp>
      <p:sp>
        <p:nvSpPr>
          <p:cNvPr id="117" name="Tijdelijke aanduiding voor verticale tekst 2">
            <a:extLst>
              <a:ext uri="{FF2B5EF4-FFF2-40B4-BE49-F238E27FC236}">
                <a16:creationId xmlns:a16="http://schemas.microsoft.com/office/drawing/2014/main" id="{C534AA19-4D4A-4927-9E3E-17C35D24CF2F}"/>
              </a:ext>
            </a:extLst>
          </p:cNvPr>
          <p:cNvSpPr>
            <a:spLocks noGrp="1"/>
          </p:cNvSpPr>
          <p:nvPr>
            <p:ph type="body" orient="vert" idx="20" hasCustomPrompt="1"/>
          </p:nvPr>
        </p:nvSpPr>
        <p:spPr>
          <a:xfrm>
            <a:off x="561083" y="1823748"/>
            <a:ext cx="5534917" cy="4209407"/>
          </a:xfrm>
          <a:prstGeom prst="rect">
            <a:avLst/>
          </a:prstGeom>
        </p:spPr>
        <p:txBody>
          <a:bodyPr vert="horz"/>
          <a:lstStyle/>
          <a:p>
            <a:pPr lvl="0"/>
            <a:r>
              <a:rPr lang="en-GB" noProof="0"/>
              <a:t>Bullet</a:t>
            </a:r>
          </a:p>
          <a:p>
            <a:pPr lvl="1"/>
            <a:r>
              <a:rPr lang="en-GB" noProof="0"/>
              <a:t>Sub-bullet</a:t>
            </a:r>
          </a:p>
          <a:p>
            <a:pPr lvl="2"/>
            <a:r>
              <a:rPr lang="en-GB" noProof="0"/>
              <a:t>Sub-sub-bullet</a:t>
            </a:r>
          </a:p>
          <a:p>
            <a:pPr lvl="3"/>
            <a:r>
              <a:rPr lang="en-GB" noProof="0"/>
              <a:t>Sub-sub-sub-bullet</a:t>
            </a:r>
          </a:p>
        </p:txBody>
      </p:sp>
      <p:cxnSp>
        <p:nvCxnSpPr>
          <p:cNvPr id="120" name="Straight Connector 119">
            <a:extLst>
              <a:ext uri="{FF2B5EF4-FFF2-40B4-BE49-F238E27FC236}">
                <a16:creationId xmlns:a16="http://schemas.microsoft.com/office/drawing/2014/main" id="{F8572F4F-3780-4764-90D9-70102BCCA5F1}"/>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sp>
        <p:nvSpPr>
          <p:cNvPr id="122" name="Tijdelijke aanduiding voor afbeelding 8">
            <a:extLst>
              <a:ext uri="{FF2B5EF4-FFF2-40B4-BE49-F238E27FC236}">
                <a16:creationId xmlns:a16="http://schemas.microsoft.com/office/drawing/2014/main" id="{EF4012C3-6004-41F5-9425-6B3DF7B3FB94}"/>
              </a:ext>
            </a:extLst>
          </p:cNvPr>
          <p:cNvSpPr>
            <a:spLocks noGrp="1"/>
          </p:cNvSpPr>
          <p:nvPr>
            <p:ph type="pic" sz="quarter" idx="34" hasCustomPrompt="1"/>
          </p:nvPr>
        </p:nvSpPr>
        <p:spPr>
          <a:xfrm>
            <a:off x="8602364" y="1843041"/>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123" name="Tijdelijke aanduiding voor afbeelding 8">
            <a:extLst>
              <a:ext uri="{FF2B5EF4-FFF2-40B4-BE49-F238E27FC236}">
                <a16:creationId xmlns:a16="http://schemas.microsoft.com/office/drawing/2014/main" id="{03A48DD6-3841-496E-867E-C39B2FA320B7}"/>
              </a:ext>
            </a:extLst>
          </p:cNvPr>
          <p:cNvSpPr>
            <a:spLocks noGrp="1"/>
          </p:cNvSpPr>
          <p:nvPr>
            <p:ph type="pic" sz="quarter" idx="35" hasCustomPrompt="1"/>
          </p:nvPr>
        </p:nvSpPr>
        <p:spPr>
          <a:xfrm>
            <a:off x="10126229" y="1843041"/>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124" name="Tijdelijke aanduiding voor afbeelding 8">
            <a:extLst>
              <a:ext uri="{FF2B5EF4-FFF2-40B4-BE49-F238E27FC236}">
                <a16:creationId xmlns:a16="http://schemas.microsoft.com/office/drawing/2014/main" id="{03D341C3-04C9-4973-BFA9-BB078A6CC88D}"/>
              </a:ext>
            </a:extLst>
          </p:cNvPr>
          <p:cNvSpPr>
            <a:spLocks noGrp="1"/>
          </p:cNvSpPr>
          <p:nvPr>
            <p:ph type="pic" sz="quarter" idx="36" hasCustomPrompt="1"/>
          </p:nvPr>
        </p:nvSpPr>
        <p:spPr>
          <a:xfrm>
            <a:off x="7078498" y="3359324"/>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125" name="Tijdelijke aanduiding voor afbeelding 8">
            <a:extLst>
              <a:ext uri="{FF2B5EF4-FFF2-40B4-BE49-F238E27FC236}">
                <a16:creationId xmlns:a16="http://schemas.microsoft.com/office/drawing/2014/main" id="{A3617F4D-ECD3-44D5-B8D6-901756468279}"/>
              </a:ext>
            </a:extLst>
          </p:cNvPr>
          <p:cNvSpPr>
            <a:spLocks noGrp="1"/>
          </p:cNvSpPr>
          <p:nvPr>
            <p:ph type="pic" sz="quarter" idx="37" hasCustomPrompt="1"/>
          </p:nvPr>
        </p:nvSpPr>
        <p:spPr>
          <a:xfrm>
            <a:off x="8602364" y="3359324"/>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126" name="Tijdelijke aanduiding voor afbeelding 8">
            <a:extLst>
              <a:ext uri="{FF2B5EF4-FFF2-40B4-BE49-F238E27FC236}">
                <a16:creationId xmlns:a16="http://schemas.microsoft.com/office/drawing/2014/main" id="{7BC5C6E4-4D13-45E4-9C73-2C8B05D4DDA5}"/>
              </a:ext>
            </a:extLst>
          </p:cNvPr>
          <p:cNvSpPr>
            <a:spLocks noGrp="1"/>
          </p:cNvSpPr>
          <p:nvPr>
            <p:ph type="pic" sz="quarter" idx="38" hasCustomPrompt="1"/>
          </p:nvPr>
        </p:nvSpPr>
        <p:spPr>
          <a:xfrm>
            <a:off x="10126229" y="3359324"/>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130" name="Tijdelijke aanduiding voor afbeelding 8">
            <a:extLst>
              <a:ext uri="{FF2B5EF4-FFF2-40B4-BE49-F238E27FC236}">
                <a16:creationId xmlns:a16="http://schemas.microsoft.com/office/drawing/2014/main" id="{1255F552-29E7-4694-A68A-621BB60D3249}"/>
              </a:ext>
            </a:extLst>
          </p:cNvPr>
          <p:cNvSpPr>
            <a:spLocks noGrp="1"/>
          </p:cNvSpPr>
          <p:nvPr>
            <p:ph type="pic" sz="quarter" idx="42" hasCustomPrompt="1"/>
          </p:nvPr>
        </p:nvSpPr>
        <p:spPr>
          <a:xfrm>
            <a:off x="7075475" y="1843041"/>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2" name="Date Placeholder 1">
            <a:extLst>
              <a:ext uri="{FF2B5EF4-FFF2-40B4-BE49-F238E27FC236}">
                <a16:creationId xmlns:a16="http://schemas.microsoft.com/office/drawing/2014/main" id="{52705C19-CA8A-7E95-FDB0-20856A590F3D}"/>
              </a:ext>
            </a:extLst>
          </p:cNvPr>
          <p:cNvSpPr>
            <a:spLocks noGrp="1"/>
          </p:cNvSpPr>
          <p:nvPr>
            <p:ph type="dt" sz="half" idx="43"/>
          </p:nvPr>
        </p:nvSpPr>
        <p:spPr/>
        <p:txBody>
          <a:bodyPr/>
          <a:lstStyle/>
          <a:p>
            <a:fld id="{73DB8032-D530-4998-9F76-F2F560C6D3BF}" type="datetime3">
              <a:rPr lang="en-US" smtClean="0"/>
              <a:t>1 October 2023</a:t>
            </a:fld>
            <a:endParaRPr lang="en-GB"/>
          </a:p>
        </p:txBody>
      </p:sp>
    </p:spTree>
    <p:extLst>
      <p:ext uri="{BB962C8B-B14F-4D97-AF65-F5344CB8AC3E}">
        <p14:creationId xmlns:p14="http://schemas.microsoft.com/office/powerpoint/2010/main" val="1281067299"/>
      </p:ext>
    </p:extLst>
  </p:cSld>
  <p:clrMapOvr>
    <a:masterClrMapping/>
  </p:clrMapOvr>
  <p:extLst>
    <p:ext uri="{DCECCB84-F9BA-43D5-87BE-67443E8EF086}">
      <p15:sldGuideLst xmlns:p15="http://schemas.microsoft.com/office/powerpoint/2012/main">
        <p15:guide id="1" orient="horz" pos="2115"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IENT OVERVIEW X18 - WHITE">
    <p:spTree>
      <p:nvGrpSpPr>
        <p:cNvPr id="1" name=""/>
        <p:cNvGrpSpPr/>
        <p:nvPr/>
      </p:nvGrpSpPr>
      <p:grpSpPr>
        <a:xfrm>
          <a:off x="0" y="0"/>
          <a:ext cx="0" cy="0"/>
          <a:chOff x="0" y="0"/>
          <a:chExt cx="0" cy="0"/>
        </a:xfrm>
      </p:grpSpPr>
      <p:sp>
        <p:nvSpPr>
          <p:cNvPr id="139" name="Tijdelijke aanduiding voor afbeelding 8">
            <a:extLst>
              <a:ext uri="{FF2B5EF4-FFF2-40B4-BE49-F238E27FC236}">
                <a16:creationId xmlns:a16="http://schemas.microsoft.com/office/drawing/2014/main" id="{693932AD-59C2-4168-A217-24A705AF3238}"/>
              </a:ext>
            </a:extLst>
          </p:cNvPr>
          <p:cNvSpPr>
            <a:spLocks noGrp="1"/>
          </p:cNvSpPr>
          <p:nvPr>
            <p:ph type="pic" sz="quarter" idx="34" hasCustomPrompt="1"/>
          </p:nvPr>
        </p:nvSpPr>
        <p:spPr>
          <a:xfrm>
            <a:off x="6630722" y="1784655"/>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140" name="Tijdelijke aanduiding voor afbeelding 8">
            <a:extLst>
              <a:ext uri="{FF2B5EF4-FFF2-40B4-BE49-F238E27FC236}">
                <a16:creationId xmlns:a16="http://schemas.microsoft.com/office/drawing/2014/main" id="{B6FDD139-62A1-40B1-8D9D-A1672444BF8A}"/>
              </a:ext>
            </a:extLst>
          </p:cNvPr>
          <p:cNvSpPr>
            <a:spLocks noGrp="1"/>
          </p:cNvSpPr>
          <p:nvPr>
            <p:ph type="pic" sz="quarter" idx="35" hasCustomPrompt="1"/>
          </p:nvPr>
        </p:nvSpPr>
        <p:spPr>
          <a:xfrm>
            <a:off x="8154587" y="1784655"/>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141" name="Tijdelijke aanduiding voor afbeelding 8">
            <a:extLst>
              <a:ext uri="{FF2B5EF4-FFF2-40B4-BE49-F238E27FC236}">
                <a16:creationId xmlns:a16="http://schemas.microsoft.com/office/drawing/2014/main" id="{C04F8112-8092-420D-96DF-5830D61B1F22}"/>
              </a:ext>
            </a:extLst>
          </p:cNvPr>
          <p:cNvSpPr>
            <a:spLocks noGrp="1"/>
          </p:cNvSpPr>
          <p:nvPr>
            <p:ph type="pic" sz="quarter" idx="36" hasCustomPrompt="1"/>
          </p:nvPr>
        </p:nvSpPr>
        <p:spPr>
          <a:xfrm>
            <a:off x="5106856" y="3289471"/>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142" name="Tijdelijke aanduiding voor afbeelding 8">
            <a:extLst>
              <a:ext uri="{FF2B5EF4-FFF2-40B4-BE49-F238E27FC236}">
                <a16:creationId xmlns:a16="http://schemas.microsoft.com/office/drawing/2014/main" id="{E8ECC809-6D1A-4CF7-B39A-C51FAFAA9038}"/>
              </a:ext>
            </a:extLst>
          </p:cNvPr>
          <p:cNvSpPr>
            <a:spLocks noGrp="1"/>
          </p:cNvSpPr>
          <p:nvPr>
            <p:ph type="pic" sz="quarter" idx="37" hasCustomPrompt="1"/>
          </p:nvPr>
        </p:nvSpPr>
        <p:spPr>
          <a:xfrm>
            <a:off x="6630722" y="3289471"/>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143" name="Tijdelijke aanduiding voor afbeelding 8">
            <a:extLst>
              <a:ext uri="{FF2B5EF4-FFF2-40B4-BE49-F238E27FC236}">
                <a16:creationId xmlns:a16="http://schemas.microsoft.com/office/drawing/2014/main" id="{682B3A89-2D5B-460A-A321-3E34B8559650}"/>
              </a:ext>
            </a:extLst>
          </p:cNvPr>
          <p:cNvSpPr>
            <a:spLocks noGrp="1"/>
          </p:cNvSpPr>
          <p:nvPr>
            <p:ph type="pic" sz="quarter" idx="38" hasCustomPrompt="1"/>
          </p:nvPr>
        </p:nvSpPr>
        <p:spPr>
          <a:xfrm>
            <a:off x="8154587" y="3289471"/>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144" name="Tijdelijke aanduiding voor afbeelding 8">
            <a:extLst>
              <a:ext uri="{FF2B5EF4-FFF2-40B4-BE49-F238E27FC236}">
                <a16:creationId xmlns:a16="http://schemas.microsoft.com/office/drawing/2014/main" id="{83B4FDA0-9F56-41FC-9B41-3C55922B78AC}"/>
              </a:ext>
            </a:extLst>
          </p:cNvPr>
          <p:cNvSpPr>
            <a:spLocks noGrp="1"/>
          </p:cNvSpPr>
          <p:nvPr>
            <p:ph type="pic" sz="quarter" idx="39" hasCustomPrompt="1"/>
          </p:nvPr>
        </p:nvSpPr>
        <p:spPr>
          <a:xfrm>
            <a:off x="5106856" y="4794286"/>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145" name="Tijdelijke aanduiding voor afbeelding 8">
            <a:extLst>
              <a:ext uri="{FF2B5EF4-FFF2-40B4-BE49-F238E27FC236}">
                <a16:creationId xmlns:a16="http://schemas.microsoft.com/office/drawing/2014/main" id="{9CED51BD-FD3B-448C-AED4-E947933D8C84}"/>
              </a:ext>
            </a:extLst>
          </p:cNvPr>
          <p:cNvSpPr>
            <a:spLocks noGrp="1"/>
          </p:cNvSpPr>
          <p:nvPr>
            <p:ph type="pic" sz="quarter" idx="40" hasCustomPrompt="1"/>
          </p:nvPr>
        </p:nvSpPr>
        <p:spPr>
          <a:xfrm>
            <a:off x="6630722" y="4794286"/>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146" name="Tijdelijke aanduiding voor afbeelding 8">
            <a:extLst>
              <a:ext uri="{FF2B5EF4-FFF2-40B4-BE49-F238E27FC236}">
                <a16:creationId xmlns:a16="http://schemas.microsoft.com/office/drawing/2014/main" id="{136B7032-214D-4EED-A844-1B1338955A59}"/>
              </a:ext>
            </a:extLst>
          </p:cNvPr>
          <p:cNvSpPr>
            <a:spLocks noGrp="1"/>
          </p:cNvSpPr>
          <p:nvPr>
            <p:ph type="pic" sz="quarter" idx="41" hasCustomPrompt="1"/>
          </p:nvPr>
        </p:nvSpPr>
        <p:spPr>
          <a:xfrm>
            <a:off x="8154587" y="4794286"/>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88" name="Tijdelijke aanduiding voor afbeelding 8">
            <a:extLst>
              <a:ext uri="{FF2B5EF4-FFF2-40B4-BE49-F238E27FC236}">
                <a16:creationId xmlns:a16="http://schemas.microsoft.com/office/drawing/2014/main" id="{41B71BEA-BBBB-4F07-83BB-684A304FCEB3}"/>
              </a:ext>
            </a:extLst>
          </p:cNvPr>
          <p:cNvSpPr>
            <a:spLocks noGrp="1"/>
          </p:cNvSpPr>
          <p:nvPr>
            <p:ph type="pic" sz="quarter" idx="42" hasCustomPrompt="1"/>
          </p:nvPr>
        </p:nvSpPr>
        <p:spPr>
          <a:xfrm>
            <a:off x="5103833" y="1784655"/>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261" name="Tijdelijke aanduiding voor afbeelding 8">
            <a:extLst>
              <a:ext uri="{FF2B5EF4-FFF2-40B4-BE49-F238E27FC236}">
                <a16:creationId xmlns:a16="http://schemas.microsoft.com/office/drawing/2014/main" id="{C5947C68-575E-4F3D-845C-48930DD64692}"/>
              </a:ext>
            </a:extLst>
          </p:cNvPr>
          <p:cNvSpPr>
            <a:spLocks noGrp="1"/>
          </p:cNvSpPr>
          <p:nvPr>
            <p:ph type="pic" sz="quarter" idx="53" hasCustomPrompt="1"/>
          </p:nvPr>
        </p:nvSpPr>
        <p:spPr>
          <a:xfrm>
            <a:off x="2084122" y="1784655"/>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262" name="Tijdelijke aanduiding voor afbeelding 8">
            <a:extLst>
              <a:ext uri="{FF2B5EF4-FFF2-40B4-BE49-F238E27FC236}">
                <a16:creationId xmlns:a16="http://schemas.microsoft.com/office/drawing/2014/main" id="{991CAA57-A3E8-4DD1-9214-9A52682E2F36}"/>
              </a:ext>
            </a:extLst>
          </p:cNvPr>
          <p:cNvSpPr>
            <a:spLocks noGrp="1"/>
          </p:cNvSpPr>
          <p:nvPr>
            <p:ph type="pic" sz="quarter" idx="54" hasCustomPrompt="1"/>
          </p:nvPr>
        </p:nvSpPr>
        <p:spPr>
          <a:xfrm>
            <a:off x="3607987" y="1784655"/>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263" name="Tijdelijke aanduiding voor afbeelding 8">
            <a:extLst>
              <a:ext uri="{FF2B5EF4-FFF2-40B4-BE49-F238E27FC236}">
                <a16:creationId xmlns:a16="http://schemas.microsoft.com/office/drawing/2014/main" id="{E5F11123-E364-424B-BD81-C33ABC9009FF}"/>
              </a:ext>
            </a:extLst>
          </p:cNvPr>
          <p:cNvSpPr>
            <a:spLocks noGrp="1"/>
          </p:cNvSpPr>
          <p:nvPr>
            <p:ph type="pic" sz="quarter" idx="55" hasCustomPrompt="1"/>
          </p:nvPr>
        </p:nvSpPr>
        <p:spPr>
          <a:xfrm>
            <a:off x="560256" y="3289471"/>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264" name="Tijdelijke aanduiding voor afbeelding 8">
            <a:extLst>
              <a:ext uri="{FF2B5EF4-FFF2-40B4-BE49-F238E27FC236}">
                <a16:creationId xmlns:a16="http://schemas.microsoft.com/office/drawing/2014/main" id="{4A4BBF9B-965E-4F9E-9552-05A371DC24CA}"/>
              </a:ext>
            </a:extLst>
          </p:cNvPr>
          <p:cNvSpPr>
            <a:spLocks noGrp="1"/>
          </p:cNvSpPr>
          <p:nvPr>
            <p:ph type="pic" sz="quarter" idx="56" hasCustomPrompt="1"/>
          </p:nvPr>
        </p:nvSpPr>
        <p:spPr>
          <a:xfrm>
            <a:off x="2084122" y="3289471"/>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265" name="Tijdelijke aanduiding voor afbeelding 8">
            <a:extLst>
              <a:ext uri="{FF2B5EF4-FFF2-40B4-BE49-F238E27FC236}">
                <a16:creationId xmlns:a16="http://schemas.microsoft.com/office/drawing/2014/main" id="{872F3591-C566-49EF-9AD2-204838355585}"/>
              </a:ext>
            </a:extLst>
          </p:cNvPr>
          <p:cNvSpPr>
            <a:spLocks noGrp="1"/>
          </p:cNvSpPr>
          <p:nvPr>
            <p:ph type="pic" sz="quarter" idx="57" hasCustomPrompt="1"/>
          </p:nvPr>
        </p:nvSpPr>
        <p:spPr>
          <a:xfrm>
            <a:off x="3607987" y="3289471"/>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266" name="Tijdelijke aanduiding voor afbeelding 8">
            <a:extLst>
              <a:ext uri="{FF2B5EF4-FFF2-40B4-BE49-F238E27FC236}">
                <a16:creationId xmlns:a16="http://schemas.microsoft.com/office/drawing/2014/main" id="{54C86714-14C3-49B3-AA6E-12620CAEB369}"/>
              </a:ext>
            </a:extLst>
          </p:cNvPr>
          <p:cNvSpPr>
            <a:spLocks noGrp="1"/>
          </p:cNvSpPr>
          <p:nvPr>
            <p:ph type="pic" sz="quarter" idx="58" hasCustomPrompt="1"/>
          </p:nvPr>
        </p:nvSpPr>
        <p:spPr>
          <a:xfrm>
            <a:off x="560256" y="4794286"/>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267" name="Tijdelijke aanduiding voor afbeelding 8">
            <a:extLst>
              <a:ext uri="{FF2B5EF4-FFF2-40B4-BE49-F238E27FC236}">
                <a16:creationId xmlns:a16="http://schemas.microsoft.com/office/drawing/2014/main" id="{FEBD72C3-57E5-47C4-B518-6F7E4418C057}"/>
              </a:ext>
            </a:extLst>
          </p:cNvPr>
          <p:cNvSpPr>
            <a:spLocks noGrp="1"/>
          </p:cNvSpPr>
          <p:nvPr>
            <p:ph type="pic" sz="quarter" idx="59" hasCustomPrompt="1"/>
          </p:nvPr>
        </p:nvSpPr>
        <p:spPr>
          <a:xfrm>
            <a:off x="2084122" y="4794286"/>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268" name="Tijdelijke aanduiding voor afbeelding 8">
            <a:extLst>
              <a:ext uri="{FF2B5EF4-FFF2-40B4-BE49-F238E27FC236}">
                <a16:creationId xmlns:a16="http://schemas.microsoft.com/office/drawing/2014/main" id="{EE8553A3-E657-4C47-81AC-D65222292270}"/>
              </a:ext>
            </a:extLst>
          </p:cNvPr>
          <p:cNvSpPr>
            <a:spLocks noGrp="1"/>
          </p:cNvSpPr>
          <p:nvPr>
            <p:ph type="pic" sz="quarter" idx="60" hasCustomPrompt="1"/>
          </p:nvPr>
        </p:nvSpPr>
        <p:spPr>
          <a:xfrm>
            <a:off x="3607987" y="4794286"/>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269" name="Tijdelijke aanduiding voor afbeelding 8">
            <a:extLst>
              <a:ext uri="{FF2B5EF4-FFF2-40B4-BE49-F238E27FC236}">
                <a16:creationId xmlns:a16="http://schemas.microsoft.com/office/drawing/2014/main" id="{9EBFC71F-082B-4F6F-AEE6-49CFDB21B98E}"/>
              </a:ext>
            </a:extLst>
          </p:cNvPr>
          <p:cNvSpPr>
            <a:spLocks noGrp="1"/>
          </p:cNvSpPr>
          <p:nvPr>
            <p:ph type="pic" sz="quarter" idx="61" hasCustomPrompt="1"/>
          </p:nvPr>
        </p:nvSpPr>
        <p:spPr>
          <a:xfrm>
            <a:off x="557233" y="1784655"/>
            <a:ext cx="1096250" cy="1096250"/>
          </a:xfrm>
          <a:prstGeom prst="rect">
            <a:avLst/>
          </a:prstGeom>
          <a:noFill/>
          <a:ln>
            <a:noFill/>
          </a:ln>
        </p:spPr>
        <p:txBody>
          <a:bodyPr bIns="900000" anchor="ct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en-GB"/>
              <a:t> </a:t>
            </a:r>
          </a:p>
        </p:txBody>
      </p:sp>
      <p:sp>
        <p:nvSpPr>
          <p:cNvPr id="126" name="Titel 6">
            <a:extLst>
              <a:ext uri="{FF2B5EF4-FFF2-40B4-BE49-F238E27FC236}">
                <a16:creationId xmlns:a16="http://schemas.microsoft.com/office/drawing/2014/main" id="{837992FB-78D4-4D71-8B76-9D6B37F77D1E}"/>
              </a:ext>
            </a:extLst>
          </p:cNvPr>
          <p:cNvSpPr>
            <a:spLocks noGrp="1"/>
          </p:cNvSpPr>
          <p:nvPr>
            <p:ph type="title" hasCustomPrompt="1"/>
          </p:nvPr>
        </p:nvSpPr>
        <p:spPr>
          <a:xfrm>
            <a:off x="563166" y="549276"/>
            <a:ext cx="9126874" cy="714644"/>
          </a:xfrm>
        </p:spPr>
        <p:txBody>
          <a:bodyPr/>
          <a:lstStyle>
            <a:lvl1pPr>
              <a:defRPr/>
            </a:lvl1pPr>
          </a:lstStyle>
          <a:p>
            <a:r>
              <a:rPr lang="en-GB" noProof="0"/>
              <a:t>Add your title here</a:t>
            </a:r>
            <a:endParaRPr lang="en-GB"/>
          </a:p>
        </p:txBody>
      </p:sp>
      <p:cxnSp>
        <p:nvCxnSpPr>
          <p:cNvPr id="132" name="Straight Connector 131">
            <a:extLst>
              <a:ext uri="{FF2B5EF4-FFF2-40B4-BE49-F238E27FC236}">
                <a16:creationId xmlns:a16="http://schemas.microsoft.com/office/drawing/2014/main" id="{9C9D92F2-6D99-492D-9E24-D7C3D58C44CD}"/>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AD03E96D-06E3-4B9D-5D47-49B72E8CC44C}"/>
              </a:ext>
            </a:extLst>
          </p:cNvPr>
          <p:cNvSpPr>
            <a:spLocks noGrp="1"/>
          </p:cNvSpPr>
          <p:nvPr>
            <p:ph type="dt" sz="half" idx="62"/>
          </p:nvPr>
        </p:nvSpPr>
        <p:spPr/>
        <p:txBody>
          <a:bodyPr/>
          <a:lstStyle/>
          <a:p>
            <a:fld id="{EE65212B-37F0-46BC-9819-34BC559CC6BE}" type="datetime3">
              <a:rPr lang="en-US" smtClean="0"/>
              <a:t>1 October 2023</a:t>
            </a:fld>
            <a:endParaRPr lang="en-GB"/>
          </a:p>
        </p:txBody>
      </p:sp>
    </p:spTree>
    <p:extLst>
      <p:ext uri="{BB962C8B-B14F-4D97-AF65-F5344CB8AC3E}">
        <p14:creationId xmlns:p14="http://schemas.microsoft.com/office/powerpoint/2010/main" val="7128274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REFERENCE CASE">
    <p:spTree>
      <p:nvGrpSpPr>
        <p:cNvPr id="1" name=""/>
        <p:cNvGrpSpPr/>
        <p:nvPr/>
      </p:nvGrpSpPr>
      <p:grpSpPr>
        <a:xfrm>
          <a:off x="0" y="0"/>
          <a:ext cx="0" cy="0"/>
          <a:chOff x="0" y="0"/>
          <a:chExt cx="0" cy="0"/>
        </a:xfrm>
      </p:grpSpPr>
      <p:sp>
        <p:nvSpPr>
          <p:cNvPr id="193" name="BACKGROUND GRADIENT">
            <a:extLst>
              <a:ext uri="{FF2B5EF4-FFF2-40B4-BE49-F238E27FC236}">
                <a16:creationId xmlns:a16="http://schemas.microsoft.com/office/drawing/2014/main" id="{E5E79D6C-0CB9-4DC6-9E90-CE88450CB786}"/>
              </a:ext>
            </a:extLst>
          </p:cNvPr>
          <p:cNvSpPr>
            <a:spLocks/>
          </p:cNvSpPr>
          <p:nvPr userDrawn="1"/>
        </p:nvSpPr>
        <p:spPr>
          <a:xfrm>
            <a:off x="0" y="0"/>
            <a:ext cx="12198691" cy="6858000"/>
          </a:xfrm>
          <a:prstGeom prst="rect">
            <a:avLst/>
          </a:prstGeom>
          <a:gradFill flip="none" rotWithShape="1">
            <a:gsLst>
              <a:gs pos="0">
                <a:schemeClr val="accent1"/>
              </a:gs>
              <a:gs pos="45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Rectangle 1">
            <a:extLst>
              <a:ext uri="{FF2B5EF4-FFF2-40B4-BE49-F238E27FC236}">
                <a16:creationId xmlns:a16="http://schemas.microsoft.com/office/drawing/2014/main" id="{C3BEF4A3-8FE5-4C82-9C0E-46615080495D}"/>
              </a:ext>
            </a:extLst>
          </p:cNvPr>
          <p:cNvSpPr/>
          <p:nvPr userDrawn="1"/>
        </p:nvSpPr>
        <p:spPr>
          <a:xfrm>
            <a:off x="4641610" y="-9618"/>
            <a:ext cx="7557081" cy="6867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9" name="Tijdelijke aanduiding voor afbeelding 8">
            <a:extLst>
              <a:ext uri="{FF2B5EF4-FFF2-40B4-BE49-F238E27FC236}">
                <a16:creationId xmlns:a16="http://schemas.microsoft.com/office/drawing/2014/main" id="{96FCCD3B-9D0F-4B16-AC31-589624A9C4C7}"/>
              </a:ext>
            </a:extLst>
          </p:cNvPr>
          <p:cNvSpPr>
            <a:spLocks noGrp="1"/>
          </p:cNvSpPr>
          <p:nvPr>
            <p:ph type="pic" sz="quarter" idx="17" hasCustomPrompt="1"/>
          </p:nvPr>
        </p:nvSpPr>
        <p:spPr>
          <a:xfrm>
            <a:off x="5690258" y="184695"/>
            <a:ext cx="1094400" cy="665334"/>
          </a:xfrm>
          <a:prstGeom prst="rect">
            <a:avLst/>
          </a:prstGeom>
          <a:noFill/>
          <a:ln>
            <a:noFill/>
          </a:ln>
        </p:spPr>
        <p:txBody>
          <a:bodyPr lIns="540000" bIns="0" anchor="ctr"/>
          <a:lstStyle>
            <a:lvl1pPr marL="0" indent="0" algn="ctr">
              <a:lnSpc>
                <a:spcPct val="90000"/>
              </a:lnSpc>
              <a:spcBef>
                <a:spcPts val="0"/>
              </a:spcBef>
              <a:spcAft>
                <a:spcPts val="0"/>
              </a:spcAft>
              <a:buNone/>
              <a:defRPr sz="1000" i="1">
                <a:solidFill>
                  <a:schemeClr val="tx1">
                    <a:lumMod val="50000"/>
                    <a:lumOff val="50000"/>
                  </a:schemeClr>
                </a:solidFill>
              </a:defRPr>
            </a:lvl1pPr>
          </a:lstStyle>
          <a:p>
            <a:r>
              <a:rPr lang="en-GB"/>
              <a:t>   Logo</a:t>
            </a:r>
          </a:p>
        </p:txBody>
      </p:sp>
      <p:sp>
        <p:nvSpPr>
          <p:cNvPr id="173" name="Tijdelijke aanduiding voor afbeelding 195">
            <a:extLst>
              <a:ext uri="{FF2B5EF4-FFF2-40B4-BE49-F238E27FC236}">
                <a16:creationId xmlns:a16="http://schemas.microsoft.com/office/drawing/2014/main" id="{E4B78B0B-4448-4555-95CC-7AE1D8FC1F30}"/>
              </a:ext>
            </a:extLst>
          </p:cNvPr>
          <p:cNvSpPr>
            <a:spLocks noGrp="1"/>
          </p:cNvSpPr>
          <p:nvPr>
            <p:ph type="pic" sz="quarter" idx="18" hasCustomPrompt="1"/>
          </p:nvPr>
        </p:nvSpPr>
        <p:spPr>
          <a:xfrm>
            <a:off x="839789" y="-9618"/>
            <a:ext cx="4292916" cy="5548470"/>
          </a:xfrm>
          <a:prstGeom prst="round2SameRect">
            <a:avLst>
              <a:gd name="adj1" fmla="val 0"/>
              <a:gd name="adj2" fmla="val 3152"/>
            </a:avLst>
          </a:prstGeom>
          <a:solidFill>
            <a:schemeClr val="bg1"/>
          </a:solidFill>
          <a:ln>
            <a:noFill/>
          </a:ln>
        </p:spPr>
        <p:txBody>
          <a:bodyPr wrap="square" bIns="1620000" anchor="ctr">
            <a:noAutofit/>
          </a:bodyPr>
          <a:lstStyle>
            <a:lvl1pPr marL="0" indent="0" algn="ctr">
              <a:lnSpc>
                <a:spcPct val="90000"/>
              </a:lnSpc>
              <a:spcBef>
                <a:spcPts val="0"/>
              </a:spcBef>
              <a:spcAft>
                <a:spcPts val="0"/>
              </a:spcAft>
              <a:buNone/>
              <a:defRPr sz="1200" i="1">
                <a:solidFill>
                  <a:schemeClr val="tx1">
                    <a:lumMod val="50000"/>
                    <a:lumOff val="50000"/>
                  </a:schemeClr>
                </a:solidFill>
              </a:defRPr>
            </a:lvl1pPr>
          </a:lstStyle>
          <a:p>
            <a:r>
              <a:rPr lang="en-GB"/>
              <a:t>Click on the icon below</a:t>
            </a:r>
            <a:br>
              <a:rPr lang="en-GB"/>
            </a:br>
            <a:r>
              <a:rPr lang="en-GB"/>
              <a:t>to insert an image</a:t>
            </a:r>
          </a:p>
        </p:txBody>
      </p:sp>
      <p:sp>
        <p:nvSpPr>
          <p:cNvPr id="197" name="Tijdelijke aanduiding voor verticale tekst 2">
            <a:extLst>
              <a:ext uri="{FF2B5EF4-FFF2-40B4-BE49-F238E27FC236}">
                <a16:creationId xmlns:a16="http://schemas.microsoft.com/office/drawing/2014/main" id="{B2C0DB4B-BB87-4C3F-B150-DAAEB81A0D1E}"/>
              </a:ext>
            </a:extLst>
          </p:cNvPr>
          <p:cNvSpPr>
            <a:spLocks noGrp="1"/>
          </p:cNvSpPr>
          <p:nvPr>
            <p:ph type="body" orient="vert" idx="13" hasCustomPrompt="1"/>
          </p:nvPr>
        </p:nvSpPr>
        <p:spPr>
          <a:xfrm>
            <a:off x="758139" y="5932002"/>
            <a:ext cx="1009869" cy="650442"/>
          </a:xfrm>
          <a:prstGeom prst="rect">
            <a:avLst/>
          </a:prstGeom>
        </p:spPr>
        <p:txBody>
          <a:bodyPr vert="horz"/>
          <a:lstStyle>
            <a:lvl1pPr>
              <a:buClr>
                <a:schemeClr val="bg1"/>
              </a:buClr>
              <a:defRPr sz="1200">
                <a:solidFill>
                  <a:schemeClr val="bg1"/>
                </a:solidFill>
              </a:defRPr>
            </a:lvl1pPr>
            <a:lvl2pPr>
              <a:buClr>
                <a:schemeClr val="bg1"/>
              </a:buClr>
              <a:defRPr sz="1200">
                <a:solidFill>
                  <a:schemeClr val="bg1"/>
                </a:solidFill>
              </a:defRPr>
            </a:lvl2pPr>
            <a:lvl3pPr marL="0" indent="0">
              <a:buNone/>
              <a:defRPr sz="1000">
                <a:solidFill>
                  <a:schemeClr val="bg1"/>
                </a:solidFill>
              </a:defRPr>
            </a:lvl3pPr>
            <a:lvl4pPr>
              <a:defRPr sz="1400">
                <a:solidFill>
                  <a:schemeClr val="bg1"/>
                </a:solidFill>
              </a:defRPr>
            </a:lvl4pPr>
            <a:lvl5pPr>
              <a:defRPr sz="1400">
                <a:solidFill>
                  <a:schemeClr val="bg1"/>
                </a:solidFill>
              </a:defRPr>
            </a:lvl5pPr>
            <a:lvl6pPr>
              <a:buClr>
                <a:schemeClr val="bg1"/>
              </a:buClr>
              <a:defRPr sz="1200">
                <a:solidFill>
                  <a:schemeClr val="bg1"/>
                </a:solidFill>
              </a:defRPr>
            </a:lvl6pPr>
            <a:lvl7pPr>
              <a:buClr>
                <a:schemeClr val="bg1"/>
              </a:buClr>
              <a:defRPr sz="1200">
                <a:solidFill>
                  <a:schemeClr val="bg1"/>
                </a:solidFill>
              </a:defRPr>
            </a:lvl7pPr>
            <a:lvl8pPr>
              <a:defRPr sz="1800">
                <a:solidFill>
                  <a:schemeClr val="bg1"/>
                </a:solidFill>
              </a:defRPr>
            </a:lvl8pPr>
            <a:lvl9pPr>
              <a:defRPr sz="1000">
                <a:solidFill>
                  <a:schemeClr val="bg1"/>
                </a:solidFill>
              </a:defRPr>
            </a:lvl9pPr>
          </a:lstStyle>
          <a:p>
            <a:pPr lvl="2"/>
            <a:r>
              <a:rPr lang="en-GB" noProof="0"/>
              <a:t>Default text</a:t>
            </a:r>
          </a:p>
        </p:txBody>
      </p:sp>
      <p:sp>
        <p:nvSpPr>
          <p:cNvPr id="198" name="Tijdelijke aanduiding voor verticale tekst 2">
            <a:extLst>
              <a:ext uri="{FF2B5EF4-FFF2-40B4-BE49-F238E27FC236}">
                <a16:creationId xmlns:a16="http://schemas.microsoft.com/office/drawing/2014/main" id="{AA9006F6-ECDC-433C-8FE8-D28C51C7329C}"/>
              </a:ext>
            </a:extLst>
          </p:cNvPr>
          <p:cNvSpPr>
            <a:spLocks noGrp="1"/>
          </p:cNvSpPr>
          <p:nvPr>
            <p:ph type="body" orient="vert" idx="19" hasCustomPrompt="1"/>
          </p:nvPr>
        </p:nvSpPr>
        <p:spPr>
          <a:xfrm>
            <a:off x="1890267" y="5932002"/>
            <a:ext cx="1009869" cy="650442"/>
          </a:xfrm>
          <a:prstGeom prst="rect">
            <a:avLst/>
          </a:prstGeom>
        </p:spPr>
        <p:txBody>
          <a:bodyPr vert="horz"/>
          <a:lstStyle>
            <a:lvl1pPr>
              <a:buClr>
                <a:schemeClr val="bg1"/>
              </a:buClr>
              <a:defRPr sz="1200">
                <a:solidFill>
                  <a:schemeClr val="bg1"/>
                </a:solidFill>
              </a:defRPr>
            </a:lvl1pPr>
            <a:lvl2pPr>
              <a:buClr>
                <a:schemeClr val="bg1"/>
              </a:buClr>
              <a:defRPr sz="1200">
                <a:solidFill>
                  <a:schemeClr val="bg1"/>
                </a:solidFill>
              </a:defRPr>
            </a:lvl2pPr>
            <a:lvl3pPr marL="0" indent="0">
              <a:buNone/>
              <a:defRPr sz="1000">
                <a:solidFill>
                  <a:schemeClr val="bg1"/>
                </a:solidFill>
              </a:defRPr>
            </a:lvl3pPr>
            <a:lvl4pPr>
              <a:defRPr sz="1400">
                <a:solidFill>
                  <a:schemeClr val="bg1"/>
                </a:solidFill>
              </a:defRPr>
            </a:lvl4pPr>
            <a:lvl5pPr>
              <a:defRPr sz="1400">
                <a:solidFill>
                  <a:schemeClr val="bg1"/>
                </a:solidFill>
              </a:defRPr>
            </a:lvl5pPr>
            <a:lvl6pPr>
              <a:buClr>
                <a:schemeClr val="bg1"/>
              </a:buClr>
              <a:defRPr sz="1200">
                <a:solidFill>
                  <a:schemeClr val="bg1"/>
                </a:solidFill>
              </a:defRPr>
            </a:lvl6pPr>
            <a:lvl7pPr>
              <a:buClr>
                <a:schemeClr val="bg1"/>
              </a:buClr>
              <a:defRPr sz="1200">
                <a:solidFill>
                  <a:schemeClr val="bg1"/>
                </a:solidFill>
              </a:defRPr>
            </a:lvl7pPr>
            <a:lvl8pPr>
              <a:defRPr sz="1800">
                <a:solidFill>
                  <a:schemeClr val="bg1"/>
                </a:solidFill>
              </a:defRPr>
            </a:lvl8pPr>
            <a:lvl9pPr>
              <a:defRPr sz="1000">
                <a:solidFill>
                  <a:schemeClr val="bg1"/>
                </a:solidFill>
              </a:defRPr>
            </a:lvl9pPr>
          </a:lstStyle>
          <a:p>
            <a:pPr lvl="2"/>
            <a:r>
              <a:rPr lang="en-GB" noProof="0"/>
              <a:t>Default text</a:t>
            </a:r>
          </a:p>
        </p:txBody>
      </p:sp>
      <p:sp>
        <p:nvSpPr>
          <p:cNvPr id="199" name="Tijdelijke aanduiding voor verticale tekst 2">
            <a:extLst>
              <a:ext uri="{FF2B5EF4-FFF2-40B4-BE49-F238E27FC236}">
                <a16:creationId xmlns:a16="http://schemas.microsoft.com/office/drawing/2014/main" id="{385EAE48-DFB0-4C5C-B718-92DDAE053839}"/>
              </a:ext>
            </a:extLst>
          </p:cNvPr>
          <p:cNvSpPr>
            <a:spLocks noGrp="1"/>
          </p:cNvSpPr>
          <p:nvPr>
            <p:ph type="body" orient="vert" idx="20" hasCustomPrompt="1"/>
          </p:nvPr>
        </p:nvSpPr>
        <p:spPr>
          <a:xfrm>
            <a:off x="3022395" y="5932002"/>
            <a:ext cx="1398037" cy="650442"/>
          </a:xfrm>
          <a:prstGeom prst="rect">
            <a:avLst/>
          </a:prstGeom>
        </p:spPr>
        <p:txBody>
          <a:bodyPr vert="horz"/>
          <a:lstStyle>
            <a:lvl1pPr>
              <a:buClr>
                <a:schemeClr val="bg1"/>
              </a:buClr>
              <a:defRPr sz="1200">
                <a:solidFill>
                  <a:schemeClr val="bg1"/>
                </a:solidFill>
              </a:defRPr>
            </a:lvl1pPr>
            <a:lvl2pPr>
              <a:buClr>
                <a:schemeClr val="bg1"/>
              </a:buClr>
              <a:defRPr sz="1200">
                <a:solidFill>
                  <a:schemeClr val="bg1"/>
                </a:solidFill>
              </a:defRPr>
            </a:lvl2pPr>
            <a:lvl3pPr marL="0" indent="0">
              <a:buNone/>
              <a:defRPr sz="1000">
                <a:solidFill>
                  <a:schemeClr val="bg1"/>
                </a:solidFill>
              </a:defRPr>
            </a:lvl3pPr>
            <a:lvl4pPr>
              <a:defRPr sz="1400">
                <a:solidFill>
                  <a:schemeClr val="bg1"/>
                </a:solidFill>
              </a:defRPr>
            </a:lvl4pPr>
            <a:lvl5pPr>
              <a:defRPr sz="1400">
                <a:solidFill>
                  <a:schemeClr val="bg1"/>
                </a:solidFill>
              </a:defRPr>
            </a:lvl5pPr>
            <a:lvl6pPr>
              <a:buClr>
                <a:schemeClr val="bg1"/>
              </a:buClr>
              <a:defRPr sz="1200">
                <a:solidFill>
                  <a:schemeClr val="bg1"/>
                </a:solidFill>
              </a:defRPr>
            </a:lvl6pPr>
            <a:lvl7pPr>
              <a:buClr>
                <a:schemeClr val="bg1"/>
              </a:buClr>
              <a:defRPr sz="1200">
                <a:solidFill>
                  <a:schemeClr val="bg1"/>
                </a:solidFill>
              </a:defRPr>
            </a:lvl7pPr>
            <a:lvl8pPr>
              <a:defRPr sz="1800">
                <a:solidFill>
                  <a:schemeClr val="bg1"/>
                </a:solidFill>
              </a:defRPr>
            </a:lvl8pPr>
            <a:lvl9pPr>
              <a:defRPr sz="1000">
                <a:solidFill>
                  <a:schemeClr val="bg1"/>
                </a:solidFill>
              </a:defRPr>
            </a:lvl9pPr>
          </a:lstStyle>
          <a:p>
            <a:pPr lvl="2"/>
            <a:r>
              <a:rPr lang="en-GB" noProof="0"/>
              <a:t>Default text</a:t>
            </a:r>
          </a:p>
        </p:txBody>
      </p:sp>
      <p:sp>
        <p:nvSpPr>
          <p:cNvPr id="200" name="Tijdelijke aanduiding voor verticale tekst 2">
            <a:extLst>
              <a:ext uri="{FF2B5EF4-FFF2-40B4-BE49-F238E27FC236}">
                <a16:creationId xmlns:a16="http://schemas.microsoft.com/office/drawing/2014/main" id="{525DEEF7-A086-43A1-81FA-FC2E6945C1E3}"/>
              </a:ext>
            </a:extLst>
          </p:cNvPr>
          <p:cNvSpPr>
            <a:spLocks noGrp="1"/>
          </p:cNvSpPr>
          <p:nvPr>
            <p:ph type="body" orient="vert" idx="21" hasCustomPrompt="1"/>
          </p:nvPr>
        </p:nvSpPr>
        <p:spPr>
          <a:xfrm>
            <a:off x="5690258" y="2299486"/>
            <a:ext cx="5950880" cy="3313038"/>
          </a:xfrm>
          <a:prstGeom prst="rect">
            <a:avLst/>
          </a:prstGeom>
        </p:spPr>
        <p:txBody>
          <a:bodyPr vert="horz">
            <a:normAutofit/>
          </a:bodyPr>
          <a:lstStyle>
            <a:lvl1pPr marL="171450" indent="-171450">
              <a:spcBef>
                <a:spcPts val="0"/>
              </a:spcBef>
              <a:spcAft>
                <a:spcPts val="600"/>
              </a:spcAft>
              <a:buFont typeface="Arial" panose="020B0604020202020204" pitchFamily="34" charset="0"/>
              <a:buChar char="•"/>
              <a:defRPr sz="1200"/>
            </a:lvl1pPr>
            <a:lvl2pPr marL="217488" indent="0">
              <a:buNone/>
              <a:defRPr/>
            </a:lvl2pPr>
          </a:lstStyle>
          <a:p>
            <a:pPr lvl="0"/>
            <a:r>
              <a:rPr lang="en-GB" noProof="0"/>
              <a:t>About the case</a:t>
            </a:r>
          </a:p>
          <a:p>
            <a:pPr lvl="0"/>
            <a:endParaRPr lang="en-GB" noProof="0"/>
          </a:p>
          <a:p>
            <a:pPr lvl="0"/>
            <a:endParaRPr lang="en-GB" noProof="0"/>
          </a:p>
          <a:p>
            <a:pPr lvl="0"/>
            <a:endParaRPr lang="en-GB" noProof="0"/>
          </a:p>
        </p:txBody>
      </p:sp>
      <p:sp>
        <p:nvSpPr>
          <p:cNvPr id="202" name="Titel 6">
            <a:extLst>
              <a:ext uri="{FF2B5EF4-FFF2-40B4-BE49-F238E27FC236}">
                <a16:creationId xmlns:a16="http://schemas.microsoft.com/office/drawing/2014/main" id="{96DE2F82-2B1F-4B75-9B3D-C43381F1231B}"/>
              </a:ext>
            </a:extLst>
          </p:cNvPr>
          <p:cNvSpPr>
            <a:spLocks noGrp="1"/>
          </p:cNvSpPr>
          <p:nvPr>
            <p:ph type="title" hasCustomPrompt="1"/>
          </p:nvPr>
        </p:nvSpPr>
        <p:spPr>
          <a:xfrm>
            <a:off x="5690258" y="1024965"/>
            <a:ext cx="5950879" cy="977182"/>
          </a:xfrm>
        </p:spPr>
        <p:txBody>
          <a:bodyPr/>
          <a:lstStyle>
            <a:lvl1pPr>
              <a:defRPr b="0"/>
            </a:lvl1pPr>
          </a:lstStyle>
          <a:p>
            <a:r>
              <a:rPr lang="en-GB" noProof="0"/>
              <a:t>Add your </a:t>
            </a:r>
            <a:br>
              <a:rPr lang="en-GB" noProof="0"/>
            </a:br>
            <a:r>
              <a:rPr lang="en-GB" noProof="0"/>
              <a:t>title here</a:t>
            </a:r>
            <a:endParaRPr lang="en-GB"/>
          </a:p>
        </p:txBody>
      </p:sp>
      <p:sp>
        <p:nvSpPr>
          <p:cNvPr id="278" name="Tijdelijke aanduiding voor verticale tekst 2">
            <a:extLst>
              <a:ext uri="{FF2B5EF4-FFF2-40B4-BE49-F238E27FC236}">
                <a16:creationId xmlns:a16="http://schemas.microsoft.com/office/drawing/2014/main" id="{FF197220-C3A7-452A-8381-4FD5D1E10117}"/>
              </a:ext>
            </a:extLst>
          </p:cNvPr>
          <p:cNvSpPr>
            <a:spLocks noGrp="1"/>
          </p:cNvSpPr>
          <p:nvPr>
            <p:ph type="body" orient="vert" idx="23" hasCustomPrompt="1"/>
          </p:nvPr>
        </p:nvSpPr>
        <p:spPr>
          <a:xfrm>
            <a:off x="5690258" y="5966393"/>
            <a:ext cx="5950880" cy="631256"/>
          </a:xfrm>
          <a:prstGeom prst="rect">
            <a:avLst/>
          </a:prstGeom>
        </p:spPr>
        <p:txBody>
          <a:bodyPr vert="horz">
            <a:normAutofit/>
          </a:bodyPr>
          <a:lstStyle>
            <a:lvl1pPr marL="0" indent="0">
              <a:spcBef>
                <a:spcPts val="0"/>
              </a:spcBef>
              <a:spcAft>
                <a:spcPts val="0"/>
              </a:spcAft>
              <a:buNone/>
              <a:defRPr sz="1000">
                <a:solidFill>
                  <a:schemeClr val="tx2"/>
                </a:solidFill>
              </a:defRPr>
            </a:lvl1pPr>
            <a:lvl2pPr marL="217488" indent="0">
              <a:buNone/>
              <a:defRPr/>
            </a:lvl2pPr>
          </a:lstStyle>
          <a:p>
            <a:pPr lvl="0"/>
            <a:r>
              <a:rPr lang="en-GB" noProof="0"/>
              <a:t>About the company</a:t>
            </a:r>
          </a:p>
        </p:txBody>
      </p:sp>
      <p:sp>
        <p:nvSpPr>
          <p:cNvPr id="160" name="Tijdelijke aanduiding voor verticale tekst 2">
            <a:extLst>
              <a:ext uri="{FF2B5EF4-FFF2-40B4-BE49-F238E27FC236}">
                <a16:creationId xmlns:a16="http://schemas.microsoft.com/office/drawing/2014/main" id="{0D6C23F9-5E2C-4472-A6C3-4B9788C7902C}"/>
              </a:ext>
            </a:extLst>
          </p:cNvPr>
          <p:cNvSpPr>
            <a:spLocks noGrp="1"/>
          </p:cNvSpPr>
          <p:nvPr>
            <p:ph type="body" orient="vert" idx="24" hasCustomPrompt="1"/>
          </p:nvPr>
        </p:nvSpPr>
        <p:spPr>
          <a:xfrm>
            <a:off x="758139" y="5715620"/>
            <a:ext cx="1009869" cy="250773"/>
          </a:xfrm>
          <a:prstGeom prst="rect">
            <a:avLst/>
          </a:prstGeom>
        </p:spPr>
        <p:txBody>
          <a:bodyPr vert="horz"/>
          <a:lstStyle>
            <a:lvl1pPr>
              <a:buClr>
                <a:schemeClr val="bg1"/>
              </a:buClr>
              <a:defRPr sz="1200">
                <a:solidFill>
                  <a:schemeClr val="bg1"/>
                </a:solidFill>
              </a:defRPr>
            </a:lvl1pPr>
            <a:lvl2pPr>
              <a:buClr>
                <a:schemeClr val="bg1"/>
              </a:buClr>
              <a:defRPr sz="1200">
                <a:solidFill>
                  <a:schemeClr val="bg1"/>
                </a:solidFill>
              </a:defRPr>
            </a:lvl2pPr>
            <a:lvl3pPr marL="0" indent="0">
              <a:buNone/>
              <a:defRPr sz="800">
                <a:solidFill>
                  <a:schemeClr val="accent1">
                    <a:lumMod val="20000"/>
                    <a:lumOff val="80000"/>
                  </a:schemeClr>
                </a:solidFill>
              </a:defRPr>
            </a:lvl3pPr>
            <a:lvl4pPr>
              <a:defRPr sz="1400">
                <a:solidFill>
                  <a:schemeClr val="bg1"/>
                </a:solidFill>
              </a:defRPr>
            </a:lvl4pPr>
            <a:lvl5pPr>
              <a:defRPr sz="1400">
                <a:solidFill>
                  <a:schemeClr val="bg1"/>
                </a:solidFill>
              </a:defRPr>
            </a:lvl5pPr>
            <a:lvl6pPr>
              <a:buClr>
                <a:schemeClr val="bg1"/>
              </a:buClr>
              <a:defRPr sz="1200">
                <a:solidFill>
                  <a:schemeClr val="bg1"/>
                </a:solidFill>
              </a:defRPr>
            </a:lvl6pPr>
            <a:lvl7pPr>
              <a:buClr>
                <a:schemeClr val="bg1"/>
              </a:buClr>
              <a:defRPr sz="1200">
                <a:solidFill>
                  <a:schemeClr val="bg1"/>
                </a:solidFill>
              </a:defRPr>
            </a:lvl7pPr>
            <a:lvl8pPr>
              <a:defRPr sz="1800">
                <a:solidFill>
                  <a:schemeClr val="bg1"/>
                </a:solidFill>
              </a:defRPr>
            </a:lvl8pPr>
            <a:lvl9pPr>
              <a:defRPr sz="1000">
                <a:solidFill>
                  <a:schemeClr val="bg1"/>
                </a:solidFill>
              </a:defRPr>
            </a:lvl9pPr>
          </a:lstStyle>
          <a:p>
            <a:pPr lvl="2"/>
            <a:r>
              <a:rPr lang="en-GB" noProof="0"/>
              <a:t>Industry</a:t>
            </a:r>
          </a:p>
        </p:txBody>
      </p:sp>
      <p:sp>
        <p:nvSpPr>
          <p:cNvPr id="166" name="Tijdelijke aanduiding voor verticale tekst 2">
            <a:extLst>
              <a:ext uri="{FF2B5EF4-FFF2-40B4-BE49-F238E27FC236}">
                <a16:creationId xmlns:a16="http://schemas.microsoft.com/office/drawing/2014/main" id="{3CC82E38-4DD4-4056-A391-BFA1A2FCEC6C}"/>
              </a:ext>
            </a:extLst>
          </p:cNvPr>
          <p:cNvSpPr>
            <a:spLocks noGrp="1"/>
          </p:cNvSpPr>
          <p:nvPr>
            <p:ph type="body" orient="vert" idx="25" hasCustomPrompt="1"/>
          </p:nvPr>
        </p:nvSpPr>
        <p:spPr>
          <a:xfrm>
            <a:off x="1890267" y="5715620"/>
            <a:ext cx="1009869" cy="250773"/>
          </a:xfrm>
          <a:prstGeom prst="rect">
            <a:avLst/>
          </a:prstGeom>
        </p:spPr>
        <p:txBody>
          <a:bodyPr vert="horz"/>
          <a:lstStyle>
            <a:lvl1pPr>
              <a:buClr>
                <a:schemeClr val="bg1"/>
              </a:buClr>
              <a:defRPr sz="1200">
                <a:solidFill>
                  <a:schemeClr val="bg1"/>
                </a:solidFill>
              </a:defRPr>
            </a:lvl1pPr>
            <a:lvl2pPr>
              <a:buClr>
                <a:schemeClr val="bg1"/>
              </a:buClr>
              <a:defRPr sz="1200">
                <a:solidFill>
                  <a:schemeClr val="bg1"/>
                </a:solidFill>
              </a:defRPr>
            </a:lvl2pPr>
            <a:lvl3pPr marL="0" indent="0">
              <a:buNone/>
              <a:defRPr sz="800">
                <a:solidFill>
                  <a:schemeClr val="accent1">
                    <a:lumMod val="20000"/>
                    <a:lumOff val="80000"/>
                  </a:schemeClr>
                </a:solidFill>
              </a:defRPr>
            </a:lvl3pPr>
            <a:lvl4pPr>
              <a:defRPr sz="1400">
                <a:solidFill>
                  <a:schemeClr val="bg1"/>
                </a:solidFill>
              </a:defRPr>
            </a:lvl4pPr>
            <a:lvl5pPr>
              <a:defRPr sz="1400">
                <a:solidFill>
                  <a:schemeClr val="bg1"/>
                </a:solidFill>
              </a:defRPr>
            </a:lvl5pPr>
            <a:lvl6pPr>
              <a:buClr>
                <a:schemeClr val="bg1"/>
              </a:buClr>
              <a:defRPr sz="1200">
                <a:solidFill>
                  <a:schemeClr val="bg1"/>
                </a:solidFill>
              </a:defRPr>
            </a:lvl6pPr>
            <a:lvl7pPr>
              <a:buClr>
                <a:schemeClr val="bg1"/>
              </a:buClr>
              <a:defRPr sz="1200">
                <a:solidFill>
                  <a:schemeClr val="bg1"/>
                </a:solidFill>
              </a:defRPr>
            </a:lvl7pPr>
            <a:lvl8pPr>
              <a:defRPr sz="1800">
                <a:solidFill>
                  <a:schemeClr val="bg1"/>
                </a:solidFill>
              </a:defRPr>
            </a:lvl8pPr>
            <a:lvl9pPr>
              <a:defRPr sz="1000">
                <a:solidFill>
                  <a:schemeClr val="bg1"/>
                </a:solidFill>
              </a:defRPr>
            </a:lvl9pPr>
          </a:lstStyle>
          <a:p>
            <a:pPr lvl="2"/>
            <a:r>
              <a:rPr lang="en-GB" noProof="0"/>
              <a:t>Offering</a:t>
            </a:r>
          </a:p>
        </p:txBody>
      </p:sp>
      <p:sp>
        <p:nvSpPr>
          <p:cNvPr id="167" name="Tijdelijke aanduiding voor verticale tekst 2">
            <a:extLst>
              <a:ext uri="{FF2B5EF4-FFF2-40B4-BE49-F238E27FC236}">
                <a16:creationId xmlns:a16="http://schemas.microsoft.com/office/drawing/2014/main" id="{C2187A13-CFBC-43D1-ADA3-BD29773F4B59}"/>
              </a:ext>
            </a:extLst>
          </p:cNvPr>
          <p:cNvSpPr>
            <a:spLocks noGrp="1"/>
          </p:cNvSpPr>
          <p:nvPr>
            <p:ph type="body" orient="vert" idx="26" hasCustomPrompt="1"/>
          </p:nvPr>
        </p:nvSpPr>
        <p:spPr>
          <a:xfrm>
            <a:off x="3022395" y="5715620"/>
            <a:ext cx="1398037" cy="250773"/>
          </a:xfrm>
          <a:prstGeom prst="rect">
            <a:avLst/>
          </a:prstGeom>
        </p:spPr>
        <p:txBody>
          <a:bodyPr vert="horz">
            <a:normAutofit/>
          </a:bodyPr>
          <a:lstStyle>
            <a:lvl1pPr>
              <a:buClr>
                <a:schemeClr val="bg1"/>
              </a:buClr>
              <a:defRPr sz="1200">
                <a:solidFill>
                  <a:schemeClr val="bg1"/>
                </a:solidFill>
              </a:defRPr>
            </a:lvl1pPr>
            <a:lvl2pPr>
              <a:buClr>
                <a:schemeClr val="bg1"/>
              </a:buClr>
              <a:defRPr sz="1200">
                <a:solidFill>
                  <a:schemeClr val="bg1"/>
                </a:solidFill>
              </a:defRPr>
            </a:lvl2pPr>
            <a:lvl3pPr marL="0" indent="0">
              <a:buNone/>
              <a:defRPr sz="800">
                <a:solidFill>
                  <a:schemeClr val="accent1">
                    <a:lumMod val="20000"/>
                    <a:lumOff val="80000"/>
                  </a:schemeClr>
                </a:solidFill>
              </a:defRPr>
            </a:lvl3pPr>
            <a:lvl4pPr>
              <a:defRPr sz="1400">
                <a:solidFill>
                  <a:schemeClr val="bg1"/>
                </a:solidFill>
              </a:defRPr>
            </a:lvl4pPr>
            <a:lvl5pPr>
              <a:defRPr sz="1400">
                <a:solidFill>
                  <a:schemeClr val="bg1"/>
                </a:solidFill>
              </a:defRPr>
            </a:lvl5pPr>
            <a:lvl6pPr>
              <a:buClr>
                <a:schemeClr val="bg1"/>
              </a:buClr>
              <a:defRPr sz="1200">
                <a:solidFill>
                  <a:schemeClr val="bg1"/>
                </a:solidFill>
              </a:defRPr>
            </a:lvl6pPr>
            <a:lvl7pPr>
              <a:buClr>
                <a:schemeClr val="bg1"/>
              </a:buClr>
              <a:defRPr sz="1200">
                <a:solidFill>
                  <a:schemeClr val="bg1"/>
                </a:solidFill>
              </a:defRPr>
            </a:lvl7pPr>
            <a:lvl8pPr>
              <a:defRPr sz="1800">
                <a:solidFill>
                  <a:schemeClr val="bg1"/>
                </a:solidFill>
              </a:defRPr>
            </a:lvl8pPr>
            <a:lvl9pPr>
              <a:defRPr sz="1000">
                <a:solidFill>
                  <a:schemeClr val="bg1"/>
                </a:solidFill>
              </a:defRPr>
            </a:lvl9pPr>
          </a:lstStyle>
          <a:p>
            <a:pPr lvl="2"/>
            <a:r>
              <a:rPr lang="en-GB" noProof="0"/>
              <a:t>Solutions</a:t>
            </a:r>
          </a:p>
        </p:txBody>
      </p:sp>
    </p:spTree>
    <p:extLst>
      <p:ext uri="{BB962C8B-B14F-4D97-AF65-F5344CB8AC3E}">
        <p14:creationId xmlns:p14="http://schemas.microsoft.com/office/powerpoint/2010/main" val="4247182206"/>
      </p:ext>
    </p:extLst>
  </p:cSld>
  <p:clrMapOvr>
    <a:masterClrMapping/>
  </p:clrMapOvr>
  <p:extLst>
    <p:ext uri="{DCECCB84-F9BA-43D5-87BE-67443E8EF086}">
      <p15:sldGuideLst xmlns:p15="http://schemas.microsoft.com/office/powerpoint/2012/main">
        <p15:guide id="1" pos="3318" userDrawn="1">
          <p15:clr>
            <a:srgbClr val="FBAE40"/>
          </p15:clr>
        </p15:guide>
        <p15:guide id="2" orient="horz" pos="4156"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 16/9 desktop screen">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6A7924D-A3FF-4DF2-8475-7B5970ED4BAF}"/>
              </a:ext>
            </a:extLst>
          </p:cNvPr>
          <p:cNvSpPr>
            <a:spLocks noGrp="1"/>
          </p:cNvSpPr>
          <p:nvPr>
            <p:ph type="title" hasCustomPrompt="1"/>
          </p:nvPr>
        </p:nvSpPr>
        <p:spPr>
          <a:xfrm>
            <a:off x="563166" y="549275"/>
            <a:ext cx="2950011" cy="900111"/>
          </a:xfrm>
        </p:spPr>
        <p:txBody>
          <a:bodyPr/>
          <a:lstStyle>
            <a:lvl1pPr>
              <a:defRPr/>
            </a:lvl1pPr>
          </a:lstStyle>
          <a:p>
            <a:r>
              <a:rPr lang="en-GB" noProof="0"/>
              <a:t>Add your </a:t>
            </a:r>
            <a:br>
              <a:rPr lang="en-GB" noProof="0"/>
            </a:br>
            <a:r>
              <a:rPr lang="en-GB" noProof="0"/>
              <a:t>title here</a:t>
            </a:r>
            <a:endParaRPr lang="en-GB"/>
          </a:p>
        </p:txBody>
      </p:sp>
      <p:sp>
        <p:nvSpPr>
          <p:cNvPr id="68" name="Tijdelijke aanduiding voor verticale tekst 2">
            <a:extLst>
              <a:ext uri="{FF2B5EF4-FFF2-40B4-BE49-F238E27FC236}">
                <a16:creationId xmlns:a16="http://schemas.microsoft.com/office/drawing/2014/main" id="{E959BAF7-8409-4801-8BCB-85D36C0994EA}"/>
              </a:ext>
            </a:extLst>
          </p:cNvPr>
          <p:cNvSpPr>
            <a:spLocks noGrp="1"/>
          </p:cNvSpPr>
          <p:nvPr>
            <p:ph type="body" orient="vert" idx="20" hasCustomPrompt="1"/>
          </p:nvPr>
        </p:nvSpPr>
        <p:spPr>
          <a:xfrm>
            <a:off x="561084" y="1823748"/>
            <a:ext cx="2950010" cy="4209407"/>
          </a:xfrm>
          <a:prstGeom prst="rect">
            <a:avLst/>
          </a:prstGeom>
        </p:spPr>
        <p:txBody>
          <a:bodyPr vert="horz"/>
          <a:lstStyle/>
          <a:p>
            <a:pPr lvl="0"/>
            <a:r>
              <a:rPr lang="en-GB" noProof="0"/>
              <a:t>Bullet</a:t>
            </a:r>
          </a:p>
          <a:p>
            <a:pPr lvl="1"/>
            <a:r>
              <a:rPr lang="en-GB" noProof="0"/>
              <a:t>Sub-bullet</a:t>
            </a:r>
          </a:p>
          <a:p>
            <a:pPr lvl="2"/>
            <a:r>
              <a:rPr lang="en-GB" noProof="0"/>
              <a:t>Sub-sub-bullet</a:t>
            </a:r>
          </a:p>
          <a:p>
            <a:pPr lvl="3"/>
            <a:r>
              <a:rPr lang="en-GB" noProof="0"/>
              <a:t>Sub-sub-sub-bullet</a:t>
            </a:r>
          </a:p>
        </p:txBody>
      </p:sp>
      <p:cxnSp>
        <p:nvCxnSpPr>
          <p:cNvPr id="71" name="Straight Connector 70">
            <a:extLst>
              <a:ext uri="{FF2B5EF4-FFF2-40B4-BE49-F238E27FC236}">
                <a16:creationId xmlns:a16="http://schemas.microsoft.com/office/drawing/2014/main" id="{689BD75F-CC80-4747-B5CA-D1A5C89AB250}"/>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284BBBDE-9396-48E6-B9EB-FD00BC5705FD}"/>
              </a:ext>
            </a:extLst>
          </p:cNvPr>
          <p:cNvSpPr>
            <a:spLocks noGrp="1"/>
          </p:cNvSpPr>
          <p:nvPr>
            <p:ph type="pic" sz="quarter" idx="21"/>
          </p:nvPr>
        </p:nvSpPr>
        <p:spPr>
          <a:xfrm>
            <a:off x="4651681" y="1485000"/>
            <a:ext cx="6912000" cy="3888000"/>
          </a:xfrm>
          <a:prstGeom prst="roundRect">
            <a:avLst>
              <a:gd name="adj" fmla="val 2948"/>
            </a:avLst>
          </a:prstGeom>
          <a:solidFill>
            <a:schemeClr val="bg2"/>
          </a:solidFill>
          <a:ln w="152400">
            <a:solidFill>
              <a:schemeClr val="tx1"/>
            </a:solidFill>
          </a:ln>
        </p:spPr>
        <p:txBody>
          <a:bodyPr/>
          <a:lstStyle>
            <a:lvl1pPr marL="0" indent="0" algn="ctr">
              <a:buNone/>
              <a:defRPr i="1">
                <a:solidFill>
                  <a:schemeClr val="tx2"/>
                </a:solidFill>
              </a:defRPr>
            </a:lvl1pPr>
          </a:lstStyle>
          <a:p>
            <a:r>
              <a:rPr lang="en-US"/>
              <a:t>Click icon to add picture</a:t>
            </a:r>
            <a:endParaRPr lang="en-GB"/>
          </a:p>
        </p:txBody>
      </p:sp>
      <p:sp>
        <p:nvSpPr>
          <p:cNvPr id="2" name="Date Placeholder 1">
            <a:extLst>
              <a:ext uri="{FF2B5EF4-FFF2-40B4-BE49-F238E27FC236}">
                <a16:creationId xmlns:a16="http://schemas.microsoft.com/office/drawing/2014/main" id="{B95B2893-4BEA-1D37-C7B5-2ECA9A0B8A54}"/>
              </a:ext>
            </a:extLst>
          </p:cNvPr>
          <p:cNvSpPr>
            <a:spLocks noGrp="1"/>
          </p:cNvSpPr>
          <p:nvPr>
            <p:ph type="dt" sz="half" idx="22"/>
          </p:nvPr>
        </p:nvSpPr>
        <p:spPr/>
        <p:txBody>
          <a:bodyPr/>
          <a:lstStyle/>
          <a:p>
            <a:fld id="{4C569A58-49B0-4126-A529-5B0CA9537754}" type="datetime3">
              <a:rPr lang="en-US" smtClean="0"/>
              <a:t>1 October 2023</a:t>
            </a:fld>
            <a:endParaRPr lang="en-GB"/>
          </a:p>
        </p:txBody>
      </p:sp>
    </p:spTree>
    <p:extLst>
      <p:ext uri="{BB962C8B-B14F-4D97-AF65-F5344CB8AC3E}">
        <p14:creationId xmlns:p14="http://schemas.microsoft.com/office/powerpoint/2010/main" val="863116252"/>
      </p:ext>
    </p:extLst>
  </p:cSld>
  <p:clrMapOvr>
    <a:masterClrMapping/>
  </p:clrMapOvr>
  <p:extLst>
    <p:ext uri="{DCECCB84-F9BA-43D5-87BE-67443E8EF086}">
      <p15:sldGuideLst xmlns:p15="http://schemas.microsoft.com/office/powerpoint/2012/main">
        <p15:guide id="1" pos="5405">
          <p15:clr>
            <a:srgbClr val="FBAE40"/>
          </p15:clr>
        </p15:guide>
        <p15:guide id="2" orient="horz" pos="1502">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 mobile screen">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B6A7924D-A3FF-4DF2-8475-7B5970ED4BAF}"/>
              </a:ext>
            </a:extLst>
          </p:cNvPr>
          <p:cNvSpPr>
            <a:spLocks noGrp="1"/>
          </p:cNvSpPr>
          <p:nvPr>
            <p:ph type="title" hasCustomPrompt="1"/>
          </p:nvPr>
        </p:nvSpPr>
        <p:spPr>
          <a:xfrm>
            <a:off x="563166" y="549275"/>
            <a:ext cx="4091599" cy="900111"/>
          </a:xfrm>
        </p:spPr>
        <p:txBody>
          <a:bodyPr/>
          <a:lstStyle>
            <a:lvl1pPr>
              <a:defRPr/>
            </a:lvl1pPr>
          </a:lstStyle>
          <a:p>
            <a:r>
              <a:rPr lang="en-GB" noProof="0"/>
              <a:t>Add your </a:t>
            </a:r>
            <a:br>
              <a:rPr lang="en-GB" noProof="0"/>
            </a:br>
            <a:r>
              <a:rPr lang="en-GB" noProof="0"/>
              <a:t>title here</a:t>
            </a:r>
            <a:endParaRPr lang="en-GB"/>
          </a:p>
        </p:txBody>
      </p:sp>
      <p:sp>
        <p:nvSpPr>
          <p:cNvPr id="68" name="Tijdelijke aanduiding voor verticale tekst 2">
            <a:extLst>
              <a:ext uri="{FF2B5EF4-FFF2-40B4-BE49-F238E27FC236}">
                <a16:creationId xmlns:a16="http://schemas.microsoft.com/office/drawing/2014/main" id="{E959BAF7-8409-4801-8BCB-85D36C0994EA}"/>
              </a:ext>
            </a:extLst>
          </p:cNvPr>
          <p:cNvSpPr>
            <a:spLocks noGrp="1"/>
          </p:cNvSpPr>
          <p:nvPr>
            <p:ph type="body" orient="vert" idx="20" hasCustomPrompt="1"/>
          </p:nvPr>
        </p:nvSpPr>
        <p:spPr>
          <a:xfrm>
            <a:off x="561084" y="1823748"/>
            <a:ext cx="4091598" cy="4209407"/>
          </a:xfrm>
          <a:prstGeom prst="rect">
            <a:avLst/>
          </a:prstGeom>
        </p:spPr>
        <p:txBody>
          <a:bodyPr vert="horz"/>
          <a:lstStyle/>
          <a:p>
            <a:pPr lvl="0"/>
            <a:r>
              <a:rPr lang="en-GB" noProof="0"/>
              <a:t>Bullet</a:t>
            </a:r>
          </a:p>
          <a:p>
            <a:pPr lvl="1"/>
            <a:r>
              <a:rPr lang="en-GB" noProof="0"/>
              <a:t>Sub-bullet</a:t>
            </a:r>
          </a:p>
          <a:p>
            <a:pPr lvl="2"/>
            <a:r>
              <a:rPr lang="en-GB" noProof="0"/>
              <a:t>Sub-sub-bullet</a:t>
            </a:r>
          </a:p>
          <a:p>
            <a:pPr lvl="3"/>
            <a:r>
              <a:rPr lang="en-GB" noProof="0"/>
              <a:t>Sub-sub-sub-bullet</a:t>
            </a:r>
          </a:p>
        </p:txBody>
      </p:sp>
      <p:cxnSp>
        <p:nvCxnSpPr>
          <p:cNvPr id="71" name="Straight Connector 70">
            <a:extLst>
              <a:ext uri="{FF2B5EF4-FFF2-40B4-BE49-F238E27FC236}">
                <a16:creationId xmlns:a16="http://schemas.microsoft.com/office/drawing/2014/main" id="{689BD75F-CC80-4747-B5CA-D1A5C89AB250}"/>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284BBBDE-9396-48E6-B9EB-FD00BC5705FD}"/>
              </a:ext>
            </a:extLst>
          </p:cNvPr>
          <p:cNvSpPr>
            <a:spLocks noGrp="1"/>
          </p:cNvSpPr>
          <p:nvPr>
            <p:ph type="pic" sz="quarter" idx="21"/>
          </p:nvPr>
        </p:nvSpPr>
        <p:spPr>
          <a:xfrm>
            <a:off x="7264366" y="1089317"/>
            <a:ext cx="2632143" cy="4679365"/>
          </a:xfrm>
          <a:prstGeom prst="roundRect">
            <a:avLst>
              <a:gd name="adj" fmla="val 8567"/>
            </a:avLst>
          </a:prstGeom>
          <a:solidFill>
            <a:schemeClr val="bg2"/>
          </a:solidFill>
          <a:ln w="127000" cap="rnd">
            <a:solidFill>
              <a:schemeClr val="tx1"/>
            </a:solidFill>
          </a:ln>
        </p:spPr>
        <p:txBody>
          <a:bodyPr/>
          <a:lstStyle>
            <a:lvl1pPr marL="0" indent="0" algn="ctr">
              <a:buNone/>
              <a:defRPr i="1">
                <a:solidFill>
                  <a:schemeClr val="tx2"/>
                </a:solidFill>
              </a:defRPr>
            </a:lvl1pPr>
          </a:lstStyle>
          <a:p>
            <a:r>
              <a:rPr lang="en-US"/>
              <a:t>Click icon to add picture</a:t>
            </a:r>
            <a:endParaRPr lang="en-GB"/>
          </a:p>
        </p:txBody>
      </p:sp>
      <p:sp>
        <p:nvSpPr>
          <p:cNvPr id="2" name="Date Placeholder 1">
            <a:extLst>
              <a:ext uri="{FF2B5EF4-FFF2-40B4-BE49-F238E27FC236}">
                <a16:creationId xmlns:a16="http://schemas.microsoft.com/office/drawing/2014/main" id="{00FCA0A0-BF55-4043-966F-6FB7680A6347}"/>
              </a:ext>
            </a:extLst>
          </p:cNvPr>
          <p:cNvSpPr>
            <a:spLocks noGrp="1"/>
          </p:cNvSpPr>
          <p:nvPr>
            <p:ph type="dt" sz="half" idx="22"/>
          </p:nvPr>
        </p:nvSpPr>
        <p:spPr/>
        <p:txBody>
          <a:bodyPr/>
          <a:lstStyle/>
          <a:p>
            <a:fld id="{D8D20E79-32DD-4CEF-B6D4-254EBB8781E8}" type="datetime3">
              <a:rPr lang="en-US" smtClean="0"/>
              <a:t>1 October 2023</a:t>
            </a:fld>
            <a:endParaRPr lang="en-GB"/>
          </a:p>
        </p:txBody>
      </p:sp>
    </p:spTree>
    <p:extLst>
      <p:ext uri="{BB962C8B-B14F-4D97-AF65-F5344CB8AC3E}">
        <p14:creationId xmlns:p14="http://schemas.microsoft.com/office/powerpoint/2010/main" val="4132184124"/>
      </p:ext>
    </p:extLst>
  </p:cSld>
  <p:clrMapOvr>
    <a:masterClrMapping/>
  </p:clrMapOvr>
  <p:extLst>
    <p:ext uri="{DCECCB84-F9BA-43D5-87BE-67443E8EF086}">
      <p15:sldGuideLst xmlns:p15="http://schemas.microsoft.com/office/powerpoint/2012/main">
        <p15:guide id="1" pos="5405">
          <p15:clr>
            <a:srgbClr val="FBAE40"/>
          </p15:clr>
        </p15:guide>
        <p15:guide id="2" orient="horz" pos="1502">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 WHITE">
    <p:spTree>
      <p:nvGrpSpPr>
        <p:cNvPr id="1" name=""/>
        <p:cNvGrpSpPr/>
        <p:nvPr/>
      </p:nvGrpSpPr>
      <p:grpSpPr>
        <a:xfrm>
          <a:off x="0" y="0"/>
          <a:ext cx="0" cy="0"/>
          <a:chOff x="0" y="0"/>
          <a:chExt cx="0" cy="0"/>
        </a:xfrm>
      </p:grpSpPr>
      <p:sp>
        <p:nvSpPr>
          <p:cNvPr id="223" name="Tijdelijke aanduiding voor verticale tekst 2">
            <a:extLst>
              <a:ext uri="{FF2B5EF4-FFF2-40B4-BE49-F238E27FC236}">
                <a16:creationId xmlns:a16="http://schemas.microsoft.com/office/drawing/2014/main" id="{948F71B8-C15A-4CC7-A9FF-415FA7E18F02}"/>
              </a:ext>
            </a:extLst>
          </p:cNvPr>
          <p:cNvSpPr>
            <a:spLocks noGrp="1"/>
          </p:cNvSpPr>
          <p:nvPr>
            <p:ph type="body" orient="vert" idx="20" hasCustomPrompt="1"/>
          </p:nvPr>
        </p:nvSpPr>
        <p:spPr>
          <a:xfrm>
            <a:off x="1766889" y="1923775"/>
            <a:ext cx="6473211" cy="2704977"/>
          </a:xfrm>
          <a:prstGeom prst="rect">
            <a:avLst/>
          </a:prstGeom>
        </p:spPr>
        <p:txBody>
          <a:bodyPr vert="horz" anchor="b"/>
          <a:lstStyle>
            <a:lvl1pPr marL="0" indent="0">
              <a:buNone/>
              <a:defRPr sz="3200" b="0">
                <a:gradFill>
                  <a:gsLst>
                    <a:gs pos="0">
                      <a:schemeClr val="accent1"/>
                    </a:gs>
                    <a:gs pos="100000">
                      <a:schemeClr val="accent2"/>
                    </a:gs>
                  </a:gsLst>
                  <a:lin ang="0" scaled="0"/>
                </a:gradFill>
                <a:latin typeface="+mj-lt"/>
              </a:defRPr>
            </a:lvl1pPr>
          </a:lstStyle>
          <a:p>
            <a:pPr lvl="0"/>
            <a:r>
              <a:rPr lang="en-GB" noProof="0"/>
              <a:t>“Add a quote here”</a:t>
            </a:r>
          </a:p>
        </p:txBody>
      </p:sp>
      <p:sp>
        <p:nvSpPr>
          <p:cNvPr id="3" name="Text Placeholder 2">
            <a:extLst>
              <a:ext uri="{FF2B5EF4-FFF2-40B4-BE49-F238E27FC236}">
                <a16:creationId xmlns:a16="http://schemas.microsoft.com/office/drawing/2014/main" id="{FE5CC637-0B11-45B8-8DAB-E5B3230E9A2C}"/>
              </a:ext>
            </a:extLst>
          </p:cNvPr>
          <p:cNvSpPr>
            <a:spLocks noGrp="1"/>
          </p:cNvSpPr>
          <p:nvPr>
            <p:ph type="body" sz="quarter" idx="21" hasCustomPrompt="1"/>
          </p:nvPr>
        </p:nvSpPr>
        <p:spPr>
          <a:xfrm>
            <a:off x="1777022" y="4887637"/>
            <a:ext cx="4537075" cy="257175"/>
          </a:xfrm>
          <a:prstGeom prst="rect">
            <a:avLst/>
          </a:prstGeom>
        </p:spPr>
        <p:txBody>
          <a:bodyPr/>
          <a:lstStyle>
            <a:lvl1pPr marL="0" marR="0" indent="0" algn="l" defTabSz="719138" rtl="0" eaLnBrk="1" fontAlgn="auto" latinLnBrk="0" hangingPunct="1">
              <a:lnSpc>
                <a:spcPct val="100000"/>
              </a:lnSpc>
              <a:spcBef>
                <a:spcPts val="300"/>
              </a:spcBef>
              <a:spcAft>
                <a:spcPts val="600"/>
              </a:spcAft>
              <a:buClr>
                <a:schemeClr val="tx1"/>
              </a:buClr>
              <a:buSzPct val="100000"/>
              <a:buFont typeface="Segoe UI Light" panose="020B0502040204020203" pitchFamily="34" charset="0"/>
              <a:buNone/>
              <a:tabLst/>
              <a:defRPr sz="1200">
                <a:solidFill>
                  <a:schemeClr val="bg1">
                    <a:lumMod val="50000"/>
                  </a:schemeClr>
                </a:solidFill>
                <a:latin typeface="+mj-lt"/>
              </a:defRPr>
            </a:lvl1pPr>
          </a:lstStyle>
          <a:p>
            <a:pPr marL="0" marR="0" lvl="0" indent="0" algn="l" defTabSz="719138" rtl="0" eaLnBrk="1" fontAlgn="auto" latinLnBrk="0" hangingPunct="1">
              <a:lnSpc>
                <a:spcPct val="100000"/>
              </a:lnSpc>
              <a:spcBef>
                <a:spcPts val="300"/>
              </a:spcBef>
              <a:spcAft>
                <a:spcPts val="600"/>
              </a:spcAft>
              <a:buClr>
                <a:schemeClr val="tx1"/>
              </a:buClr>
              <a:buSzPct val="100000"/>
              <a:buFont typeface="Segoe UI Light" panose="020B0502040204020203" pitchFamily="34" charset="0"/>
              <a:buNone/>
              <a:tabLst/>
              <a:defRPr/>
            </a:pPr>
            <a:r>
              <a:rPr lang="en-GB" noProof="0"/>
              <a:t>Name, Title, Company</a:t>
            </a:r>
          </a:p>
        </p:txBody>
      </p:sp>
      <p:cxnSp>
        <p:nvCxnSpPr>
          <p:cNvPr id="11" name="Straight Connector 10">
            <a:extLst>
              <a:ext uri="{FF2B5EF4-FFF2-40B4-BE49-F238E27FC236}">
                <a16:creationId xmlns:a16="http://schemas.microsoft.com/office/drawing/2014/main" id="{7E9C06CC-9227-4790-BE0A-EEAD7A78B168}"/>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06F3B8E-D00C-4A74-9DC2-28D1E19E33BF}"/>
              </a:ext>
            </a:extLst>
          </p:cNvPr>
          <p:cNvCxnSpPr/>
          <p:nvPr userDrawn="1"/>
        </p:nvCxnSpPr>
        <p:spPr>
          <a:xfrm>
            <a:off x="557233" y="549275"/>
            <a:ext cx="11090275" cy="0"/>
          </a:xfrm>
          <a:prstGeom prst="line">
            <a:avLst/>
          </a:prstGeom>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3BEF6F47-4B34-4F72-2A93-BD77ED65280B}"/>
              </a:ext>
            </a:extLst>
          </p:cNvPr>
          <p:cNvSpPr>
            <a:spLocks noGrp="1"/>
          </p:cNvSpPr>
          <p:nvPr>
            <p:ph type="dt" sz="half" idx="22"/>
          </p:nvPr>
        </p:nvSpPr>
        <p:spPr/>
        <p:txBody>
          <a:bodyPr/>
          <a:lstStyle/>
          <a:p>
            <a:fld id="{D0EE2DFF-558E-42BF-8F60-D35D096B4DB1}" type="datetime3">
              <a:rPr lang="en-US" smtClean="0"/>
              <a:t>1 October 2023</a:t>
            </a:fld>
            <a:endParaRPr lang="en-GB"/>
          </a:p>
        </p:txBody>
      </p:sp>
    </p:spTree>
    <p:extLst>
      <p:ext uri="{BB962C8B-B14F-4D97-AF65-F5344CB8AC3E}">
        <p14:creationId xmlns:p14="http://schemas.microsoft.com/office/powerpoint/2010/main" val="8489420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QUOTE - GRADIENT">
    <p:spTree>
      <p:nvGrpSpPr>
        <p:cNvPr id="1" name=""/>
        <p:cNvGrpSpPr/>
        <p:nvPr/>
      </p:nvGrpSpPr>
      <p:grpSpPr>
        <a:xfrm>
          <a:off x="0" y="0"/>
          <a:ext cx="0" cy="0"/>
          <a:chOff x="0" y="0"/>
          <a:chExt cx="0" cy="0"/>
        </a:xfrm>
      </p:grpSpPr>
      <p:sp>
        <p:nvSpPr>
          <p:cNvPr id="9" name="BACKGROUND GRADIENT">
            <a:extLst>
              <a:ext uri="{FF2B5EF4-FFF2-40B4-BE49-F238E27FC236}">
                <a16:creationId xmlns:a16="http://schemas.microsoft.com/office/drawing/2014/main" id="{3BDDC333-021F-44C2-A35D-B83104B214EC}"/>
              </a:ext>
            </a:extLst>
          </p:cNvPr>
          <p:cNvSpPr>
            <a:spLocks/>
          </p:cNvSpPr>
          <p:nvPr userDrawn="1"/>
        </p:nvSpPr>
        <p:spPr>
          <a:xfrm>
            <a:off x="0" y="0"/>
            <a:ext cx="12192000" cy="6858000"/>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4" name="Straight Connector 13">
            <a:extLst>
              <a:ext uri="{FF2B5EF4-FFF2-40B4-BE49-F238E27FC236}">
                <a16:creationId xmlns:a16="http://schemas.microsoft.com/office/drawing/2014/main" id="{5839A996-F2DC-4F29-A4A1-49A23233F26F}"/>
              </a:ext>
            </a:extLst>
          </p:cNvPr>
          <p:cNvCxnSpPr/>
          <p:nvPr userDrawn="1"/>
        </p:nvCxnSpPr>
        <p:spPr>
          <a:xfrm>
            <a:off x="550863" y="6453188"/>
            <a:ext cx="11090275"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FAD88EB9-CD5F-4FDA-AC69-CDF9496F43A3}"/>
              </a:ext>
            </a:extLst>
          </p:cNvPr>
          <p:cNvCxnSpPr/>
          <p:nvPr userDrawn="1"/>
        </p:nvCxnSpPr>
        <p:spPr>
          <a:xfrm>
            <a:off x="557233" y="549275"/>
            <a:ext cx="11090275"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1" name="Tijdelijke aanduiding voor verticale tekst 2">
            <a:extLst>
              <a:ext uri="{FF2B5EF4-FFF2-40B4-BE49-F238E27FC236}">
                <a16:creationId xmlns:a16="http://schemas.microsoft.com/office/drawing/2014/main" id="{33F0FE6E-2505-49E5-A5AD-3936C64091FD}"/>
              </a:ext>
            </a:extLst>
          </p:cNvPr>
          <p:cNvSpPr>
            <a:spLocks noGrp="1"/>
          </p:cNvSpPr>
          <p:nvPr>
            <p:ph type="body" orient="vert" idx="20" hasCustomPrompt="1"/>
          </p:nvPr>
        </p:nvSpPr>
        <p:spPr>
          <a:xfrm>
            <a:off x="1766889" y="1923775"/>
            <a:ext cx="6473211" cy="2704977"/>
          </a:xfrm>
          <a:prstGeom prst="rect">
            <a:avLst/>
          </a:prstGeom>
        </p:spPr>
        <p:txBody>
          <a:bodyPr vert="horz" anchor="b"/>
          <a:lstStyle>
            <a:lvl1pPr marL="0" indent="0">
              <a:buNone/>
              <a:defRPr sz="3200" b="0">
                <a:solidFill>
                  <a:schemeClr val="bg1"/>
                </a:solidFill>
                <a:latin typeface="+mj-lt"/>
              </a:defRPr>
            </a:lvl1pPr>
          </a:lstStyle>
          <a:p>
            <a:pPr lvl="0"/>
            <a:r>
              <a:rPr lang="en-GB" noProof="0"/>
              <a:t>“Add a quote here”</a:t>
            </a:r>
          </a:p>
        </p:txBody>
      </p:sp>
      <p:sp>
        <p:nvSpPr>
          <p:cNvPr id="16" name="Text Placeholder 2">
            <a:extLst>
              <a:ext uri="{FF2B5EF4-FFF2-40B4-BE49-F238E27FC236}">
                <a16:creationId xmlns:a16="http://schemas.microsoft.com/office/drawing/2014/main" id="{AFE9087B-EA5D-4738-9F1A-CDC618E8F722}"/>
              </a:ext>
            </a:extLst>
          </p:cNvPr>
          <p:cNvSpPr>
            <a:spLocks noGrp="1"/>
          </p:cNvSpPr>
          <p:nvPr>
            <p:ph type="body" sz="quarter" idx="21" hasCustomPrompt="1"/>
          </p:nvPr>
        </p:nvSpPr>
        <p:spPr>
          <a:xfrm>
            <a:off x="1777022" y="4887637"/>
            <a:ext cx="4537075" cy="257175"/>
          </a:xfrm>
          <a:prstGeom prst="rect">
            <a:avLst/>
          </a:prstGeom>
        </p:spPr>
        <p:txBody>
          <a:bodyPr/>
          <a:lstStyle>
            <a:lvl1pPr marL="0" marR="0" indent="0" algn="l" defTabSz="719138" rtl="0" eaLnBrk="1" fontAlgn="auto" latinLnBrk="0" hangingPunct="1">
              <a:lnSpc>
                <a:spcPct val="100000"/>
              </a:lnSpc>
              <a:spcBef>
                <a:spcPts val="300"/>
              </a:spcBef>
              <a:spcAft>
                <a:spcPts val="600"/>
              </a:spcAft>
              <a:buClr>
                <a:schemeClr val="tx1"/>
              </a:buClr>
              <a:buSzPct val="100000"/>
              <a:buFont typeface="Segoe UI Light" panose="020B0502040204020203" pitchFamily="34" charset="0"/>
              <a:buNone/>
              <a:tabLst/>
              <a:defRPr sz="1200">
                <a:solidFill>
                  <a:schemeClr val="accent1">
                    <a:lumMod val="20000"/>
                    <a:lumOff val="80000"/>
                  </a:schemeClr>
                </a:solidFill>
                <a:latin typeface="+mj-lt"/>
              </a:defRPr>
            </a:lvl1pPr>
          </a:lstStyle>
          <a:p>
            <a:pPr marL="0" marR="0" lvl="0" indent="0" algn="l" defTabSz="719138" rtl="0" eaLnBrk="1" fontAlgn="auto" latinLnBrk="0" hangingPunct="1">
              <a:lnSpc>
                <a:spcPct val="100000"/>
              </a:lnSpc>
              <a:spcBef>
                <a:spcPts val="300"/>
              </a:spcBef>
              <a:spcAft>
                <a:spcPts val="600"/>
              </a:spcAft>
              <a:buClr>
                <a:schemeClr val="tx1"/>
              </a:buClr>
              <a:buSzPct val="100000"/>
              <a:buFont typeface="Segoe UI Light" panose="020B0502040204020203" pitchFamily="34" charset="0"/>
              <a:buNone/>
              <a:tabLst/>
              <a:defRPr/>
            </a:pPr>
            <a:r>
              <a:rPr lang="en-GB" noProof="0"/>
              <a:t>Name, Title, Company</a:t>
            </a:r>
          </a:p>
        </p:txBody>
      </p:sp>
      <p:sp>
        <p:nvSpPr>
          <p:cNvPr id="18" name="Footer" descr="{&quot;templafy&quot;:{&quot;id&quot;:&quot;7dd09897-0b88-4de8-9aa8-8de3c153ecb9&quot;}}">
            <a:extLst>
              <a:ext uri="{FF2B5EF4-FFF2-40B4-BE49-F238E27FC236}">
                <a16:creationId xmlns:a16="http://schemas.microsoft.com/office/drawing/2014/main" id="{4B1944F1-18C4-9FC1-B749-1E540A058264}"/>
              </a:ext>
            </a:extLst>
          </p:cNvPr>
          <p:cNvSpPr/>
          <p:nvPr userDrawn="1"/>
        </p:nvSpPr>
        <p:spPr>
          <a:xfrm>
            <a:off x="1642957" y="6457616"/>
            <a:ext cx="3810071" cy="27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l"/>
            <a:endParaRPr lang="de-DE" sz="700">
              <a:solidFill>
                <a:schemeClr val="bg1"/>
              </a:solidFill>
            </a:endParaRPr>
          </a:p>
        </p:txBody>
      </p:sp>
      <p:pic>
        <p:nvPicPr>
          <p:cNvPr id="1106591701" name="Logo" descr="{&quot;templafy&quot;:{&quot;id&quot;:&quot;a406788c-de89-4776-a298-9bf37be9b681&quot;}}"/>
          <p:cNvPicPr>
            <a:picLocks noChangeAspect="1"/>
          </p:cNvPicPr>
          <p:nvPr/>
        </p:nvPicPr>
        <p:blipFill>
          <a:blip r:embed="rId2"/>
          <a:stretch>
            <a:fillRect/>
          </a:stretch>
        </p:blipFill>
        <p:spPr>
          <a:xfrm>
            <a:off x="10879200" y="6537600"/>
            <a:ext cx="756000" cy="121254"/>
          </a:xfrm>
          <a:prstGeom prst="rect">
            <a:avLst/>
          </a:prstGeom>
        </p:spPr>
      </p:pic>
      <p:sp>
        <p:nvSpPr>
          <p:cNvPr id="15" name="Tijdelijke aanduiding voor datum 6">
            <a:extLst>
              <a:ext uri="{FF2B5EF4-FFF2-40B4-BE49-F238E27FC236}">
                <a16:creationId xmlns:a16="http://schemas.microsoft.com/office/drawing/2014/main" id="{0FDA097C-7B37-D9A0-3F5D-E7E69BB08A26}"/>
              </a:ext>
            </a:extLst>
          </p:cNvPr>
          <p:cNvSpPr>
            <a:spLocks noGrp="1"/>
          </p:cNvSpPr>
          <p:nvPr>
            <p:ph type="dt" sz="half" idx="10"/>
          </p:nvPr>
        </p:nvSpPr>
        <p:spPr>
          <a:xfrm>
            <a:off x="557232" y="6458254"/>
            <a:ext cx="997200" cy="277083"/>
          </a:xfrm>
        </p:spPr>
        <p:txBody>
          <a:bodyPr/>
          <a:lstStyle>
            <a:lvl1pPr algn="l">
              <a:defRPr>
                <a:solidFill>
                  <a:schemeClr val="bg1"/>
                </a:solidFill>
              </a:defRPr>
            </a:lvl1pPr>
          </a:lstStyle>
          <a:p>
            <a:fld id="{2E998153-4A09-4EE6-BDCF-755EE37CA331}" type="datetime3">
              <a:rPr lang="en-US" smtClean="0"/>
              <a:t>1 October 2023</a:t>
            </a:fld>
            <a:endParaRPr lang="en-GB"/>
          </a:p>
        </p:txBody>
      </p:sp>
    </p:spTree>
    <p:extLst>
      <p:ext uri="{BB962C8B-B14F-4D97-AF65-F5344CB8AC3E}">
        <p14:creationId xmlns:p14="http://schemas.microsoft.com/office/powerpoint/2010/main" val="281804839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ACT SLIDE - 3 PEOPLE">
    <p:spTree>
      <p:nvGrpSpPr>
        <p:cNvPr id="1" name=""/>
        <p:cNvGrpSpPr/>
        <p:nvPr/>
      </p:nvGrpSpPr>
      <p:grpSpPr>
        <a:xfrm>
          <a:off x="0" y="0"/>
          <a:ext cx="0" cy="0"/>
          <a:chOff x="0" y="0"/>
          <a:chExt cx="0" cy="0"/>
        </a:xfrm>
      </p:grpSpPr>
      <p:pic>
        <p:nvPicPr>
          <p:cNvPr id="87" name="Graphic 86">
            <a:extLst>
              <a:ext uri="{FF2B5EF4-FFF2-40B4-BE49-F238E27FC236}">
                <a16:creationId xmlns:a16="http://schemas.microsoft.com/office/drawing/2014/main" id="{F0D3CAA6-63FE-49D5-8182-97E2B34B5FF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186171" y="6633685"/>
            <a:ext cx="731984" cy="117157"/>
          </a:xfrm>
          <a:prstGeom prst="rect">
            <a:avLst/>
          </a:prstGeom>
        </p:spPr>
      </p:pic>
      <p:sp>
        <p:nvSpPr>
          <p:cNvPr id="95" name="Tijdelijke aanduiding voor verticale tekst 2">
            <a:extLst>
              <a:ext uri="{FF2B5EF4-FFF2-40B4-BE49-F238E27FC236}">
                <a16:creationId xmlns:a16="http://schemas.microsoft.com/office/drawing/2014/main" id="{F152D194-22ED-4535-8F9C-8D995954CBCB}"/>
              </a:ext>
            </a:extLst>
          </p:cNvPr>
          <p:cNvSpPr>
            <a:spLocks noGrp="1"/>
          </p:cNvSpPr>
          <p:nvPr>
            <p:ph type="body" orient="vert" idx="10" hasCustomPrompt="1"/>
          </p:nvPr>
        </p:nvSpPr>
        <p:spPr>
          <a:xfrm>
            <a:off x="4668620" y="4356589"/>
            <a:ext cx="2835275" cy="207651"/>
          </a:xfrm>
          <a:prstGeom prst="rect">
            <a:avLst/>
          </a:prstGeom>
        </p:spPr>
        <p:txBody>
          <a:bodyPr vert="horz"/>
          <a:lstStyle>
            <a:lvl1pPr marL="0" indent="0">
              <a:buNone/>
              <a:defRPr sz="1200" b="1" cap="none" baseline="0">
                <a:solidFill>
                  <a:schemeClr val="tx1"/>
                </a:solidFill>
                <a:latin typeface="+mj-lt"/>
              </a:defRPr>
            </a:lvl1pPr>
          </a:lstStyle>
          <a:p>
            <a:pPr lvl="0"/>
            <a:r>
              <a:rPr lang="en-GB" noProof="0"/>
              <a:t>Full name</a:t>
            </a:r>
          </a:p>
        </p:txBody>
      </p:sp>
      <p:sp>
        <p:nvSpPr>
          <p:cNvPr id="110" name="Tijdelijke aanduiding voor verticale tekst 2">
            <a:extLst>
              <a:ext uri="{FF2B5EF4-FFF2-40B4-BE49-F238E27FC236}">
                <a16:creationId xmlns:a16="http://schemas.microsoft.com/office/drawing/2014/main" id="{B98DF677-E38A-42B8-9243-11457C6B0A31}"/>
              </a:ext>
            </a:extLst>
          </p:cNvPr>
          <p:cNvSpPr>
            <a:spLocks noGrp="1"/>
          </p:cNvSpPr>
          <p:nvPr>
            <p:ph type="body" orient="vert" idx="11" hasCustomPrompt="1"/>
          </p:nvPr>
        </p:nvSpPr>
        <p:spPr>
          <a:xfrm>
            <a:off x="4668620" y="4762545"/>
            <a:ext cx="2835275" cy="207651"/>
          </a:xfrm>
          <a:prstGeom prst="rect">
            <a:avLst/>
          </a:prstGeom>
        </p:spPr>
        <p:txBody>
          <a:bodyPr vert="horz"/>
          <a:lstStyle>
            <a:lvl1pPr marL="0" indent="0">
              <a:buNone/>
              <a:defRPr sz="1200" b="0" cap="none" baseline="0">
                <a:solidFill>
                  <a:schemeClr val="tx1"/>
                </a:solidFill>
                <a:latin typeface="+mn-lt"/>
              </a:defRPr>
            </a:lvl1pPr>
          </a:lstStyle>
          <a:p>
            <a:pPr lvl="0"/>
            <a:r>
              <a:rPr lang="en-GB" noProof="0"/>
              <a:t>Email address</a:t>
            </a:r>
          </a:p>
        </p:txBody>
      </p:sp>
      <p:sp>
        <p:nvSpPr>
          <p:cNvPr id="111" name="Tijdelijke aanduiding voor verticale tekst 2">
            <a:extLst>
              <a:ext uri="{FF2B5EF4-FFF2-40B4-BE49-F238E27FC236}">
                <a16:creationId xmlns:a16="http://schemas.microsoft.com/office/drawing/2014/main" id="{3092524A-2154-4A2B-9DDB-7DADF5A71FED}"/>
              </a:ext>
            </a:extLst>
          </p:cNvPr>
          <p:cNvSpPr>
            <a:spLocks noGrp="1"/>
          </p:cNvSpPr>
          <p:nvPr>
            <p:ph type="body" orient="vert" idx="12" hasCustomPrompt="1"/>
          </p:nvPr>
        </p:nvSpPr>
        <p:spPr>
          <a:xfrm>
            <a:off x="4668620" y="4999612"/>
            <a:ext cx="2835275" cy="207651"/>
          </a:xfrm>
          <a:prstGeom prst="rect">
            <a:avLst/>
          </a:prstGeom>
        </p:spPr>
        <p:txBody>
          <a:bodyPr vert="horz"/>
          <a:lstStyle>
            <a:lvl1pPr marL="0" indent="0">
              <a:buNone/>
              <a:defRPr sz="1200" b="0" cap="none" baseline="0">
                <a:solidFill>
                  <a:schemeClr val="tx1"/>
                </a:solidFill>
                <a:latin typeface="+mn-lt"/>
              </a:defRPr>
            </a:lvl1pPr>
          </a:lstStyle>
          <a:p>
            <a:pPr lvl="0"/>
            <a:r>
              <a:rPr lang="en-GB" noProof="0"/>
              <a:t>Phone </a:t>
            </a:r>
          </a:p>
        </p:txBody>
      </p:sp>
      <p:sp>
        <p:nvSpPr>
          <p:cNvPr id="112" name="Tijdelijke aanduiding voor verticale tekst 2">
            <a:extLst>
              <a:ext uri="{FF2B5EF4-FFF2-40B4-BE49-F238E27FC236}">
                <a16:creationId xmlns:a16="http://schemas.microsoft.com/office/drawing/2014/main" id="{C265666E-B442-4E51-9F49-462345883A46}"/>
              </a:ext>
            </a:extLst>
          </p:cNvPr>
          <p:cNvSpPr>
            <a:spLocks noGrp="1"/>
          </p:cNvSpPr>
          <p:nvPr>
            <p:ph type="body" orient="vert" idx="13" hasCustomPrompt="1"/>
          </p:nvPr>
        </p:nvSpPr>
        <p:spPr>
          <a:xfrm>
            <a:off x="4668620" y="5236678"/>
            <a:ext cx="2835275" cy="207651"/>
          </a:xfrm>
          <a:prstGeom prst="rect">
            <a:avLst/>
          </a:prstGeom>
        </p:spPr>
        <p:txBody>
          <a:bodyPr vert="horz"/>
          <a:lstStyle>
            <a:lvl1pPr marL="0" indent="0">
              <a:buNone/>
              <a:defRPr sz="1200" b="0" cap="none" baseline="0">
                <a:solidFill>
                  <a:schemeClr val="tx1"/>
                </a:solidFill>
                <a:latin typeface="+mn-lt"/>
              </a:defRPr>
            </a:lvl1pPr>
          </a:lstStyle>
          <a:p>
            <a:pPr lvl="0"/>
            <a:r>
              <a:rPr lang="en-GB" noProof="0"/>
              <a:t>Company phone</a:t>
            </a:r>
          </a:p>
        </p:txBody>
      </p:sp>
      <p:sp>
        <p:nvSpPr>
          <p:cNvPr id="113" name="Tijdelijke aanduiding voor verticale tekst 2">
            <a:extLst>
              <a:ext uri="{FF2B5EF4-FFF2-40B4-BE49-F238E27FC236}">
                <a16:creationId xmlns:a16="http://schemas.microsoft.com/office/drawing/2014/main" id="{0C3B1683-BB8C-40C3-BB8C-57265361AFCE}"/>
              </a:ext>
            </a:extLst>
          </p:cNvPr>
          <p:cNvSpPr>
            <a:spLocks noGrp="1"/>
          </p:cNvSpPr>
          <p:nvPr>
            <p:ph type="body" orient="vert" idx="14" hasCustomPrompt="1"/>
          </p:nvPr>
        </p:nvSpPr>
        <p:spPr>
          <a:xfrm>
            <a:off x="4668620" y="5486950"/>
            <a:ext cx="2835274" cy="207651"/>
          </a:xfrm>
          <a:prstGeom prst="rect">
            <a:avLst/>
          </a:prstGeom>
        </p:spPr>
        <p:txBody>
          <a:bodyPr vert="horz"/>
          <a:lstStyle>
            <a:lvl1pPr marL="0" indent="0">
              <a:buNone/>
              <a:defRPr sz="1200" b="0" cap="none" baseline="0">
                <a:solidFill>
                  <a:schemeClr val="tx1"/>
                </a:solidFill>
                <a:latin typeface="+mn-lt"/>
              </a:defRPr>
            </a:lvl1pPr>
          </a:lstStyle>
          <a:p>
            <a:pPr lvl="0"/>
            <a:r>
              <a:rPr lang="en-GB" noProof="0" err="1"/>
              <a:t>Linkedin</a:t>
            </a:r>
            <a:r>
              <a:rPr lang="en-GB" noProof="0"/>
              <a:t> handle  //</a:t>
            </a:r>
          </a:p>
        </p:txBody>
      </p:sp>
      <p:sp>
        <p:nvSpPr>
          <p:cNvPr id="114" name="Picture Placeholder 2">
            <a:extLst>
              <a:ext uri="{FF2B5EF4-FFF2-40B4-BE49-F238E27FC236}">
                <a16:creationId xmlns:a16="http://schemas.microsoft.com/office/drawing/2014/main" id="{474FE416-3B81-415C-862A-C5DC929E3A63}"/>
              </a:ext>
            </a:extLst>
          </p:cNvPr>
          <p:cNvSpPr>
            <a:spLocks noGrp="1"/>
          </p:cNvSpPr>
          <p:nvPr>
            <p:ph type="pic" sz="quarter" idx="23" hasCustomPrompt="1"/>
          </p:nvPr>
        </p:nvSpPr>
        <p:spPr>
          <a:xfrm>
            <a:off x="4668620" y="1312690"/>
            <a:ext cx="2835275" cy="2835275"/>
          </a:xfrm>
          <a:prstGeom prst="roundRect">
            <a:avLst>
              <a:gd name="adj" fmla="val 2505"/>
            </a:avLst>
          </a:prstGeom>
          <a:solidFill>
            <a:schemeClr val="bg1">
              <a:lumMod val="95000"/>
            </a:schemeClr>
          </a:solidFill>
          <a:ln>
            <a:noFill/>
          </a:ln>
        </p:spPr>
        <p:txBody>
          <a:bodyPr/>
          <a:lstStyle>
            <a:lvl1pPr marL="0" indent="0">
              <a:buNone/>
              <a:defRPr>
                <a:solidFill>
                  <a:schemeClr val="tx2"/>
                </a:solidFill>
              </a:defRPr>
            </a:lvl1pPr>
          </a:lstStyle>
          <a:p>
            <a:r>
              <a:rPr lang="en-US"/>
              <a:t>Insert picture</a:t>
            </a:r>
            <a:endParaRPr lang="en-FI"/>
          </a:p>
        </p:txBody>
      </p:sp>
      <p:sp>
        <p:nvSpPr>
          <p:cNvPr id="115" name="Picture Placeholder 2">
            <a:extLst>
              <a:ext uri="{FF2B5EF4-FFF2-40B4-BE49-F238E27FC236}">
                <a16:creationId xmlns:a16="http://schemas.microsoft.com/office/drawing/2014/main" id="{C2893F2F-F1C5-4729-B04F-B9679491B693}"/>
              </a:ext>
            </a:extLst>
          </p:cNvPr>
          <p:cNvSpPr>
            <a:spLocks noGrp="1"/>
          </p:cNvSpPr>
          <p:nvPr>
            <p:ph type="pic" sz="quarter" idx="24" hasCustomPrompt="1"/>
          </p:nvPr>
        </p:nvSpPr>
        <p:spPr>
          <a:xfrm>
            <a:off x="8008879" y="1310514"/>
            <a:ext cx="2835275" cy="2835275"/>
          </a:xfrm>
          <a:prstGeom prst="roundRect">
            <a:avLst>
              <a:gd name="adj" fmla="val 2505"/>
            </a:avLst>
          </a:prstGeom>
          <a:solidFill>
            <a:schemeClr val="bg1">
              <a:lumMod val="95000"/>
            </a:schemeClr>
          </a:solidFill>
          <a:ln>
            <a:noFill/>
          </a:ln>
        </p:spPr>
        <p:txBody>
          <a:bodyPr/>
          <a:lstStyle>
            <a:lvl1pPr marL="0" indent="0">
              <a:buNone/>
              <a:defRPr>
                <a:solidFill>
                  <a:schemeClr val="tx2"/>
                </a:solidFill>
              </a:defRPr>
            </a:lvl1pPr>
          </a:lstStyle>
          <a:p>
            <a:r>
              <a:rPr lang="en-US"/>
              <a:t>Insert picture</a:t>
            </a:r>
            <a:endParaRPr lang="en-FI"/>
          </a:p>
        </p:txBody>
      </p:sp>
      <p:sp>
        <p:nvSpPr>
          <p:cNvPr id="116" name="Tijdelijke aanduiding voor verticale tekst 2">
            <a:extLst>
              <a:ext uri="{FF2B5EF4-FFF2-40B4-BE49-F238E27FC236}">
                <a16:creationId xmlns:a16="http://schemas.microsoft.com/office/drawing/2014/main" id="{7D4136C2-52F2-42E7-8740-2EA001B4903F}"/>
              </a:ext>
            </a:extLst>
          </p:cNvPr>
          <p:cNvSpPr>
            <a:spLocks noGrp="1"/>
          </p:cNvSpPr>
          <p:nvPr>
            <p:ph type="body" orient="vert" idx="25" hasCustomPrompt="1"/>
          </p:nvPr>
        </p:nvSpPr>
        <p:spPr>
          <a:xfrm>
            <a:off x="8006117" y="4358340"/>
            <a:ext cx="2838038" cy="207651"/>
          </a:xfrm>
          <a:prstGeom prst="rect">
            <a:avLst/>
          </a:prstGeom>
        </p:spPr>
        <p:txBody>
          <a:bodyPr vert="horz"/>
          <a:lstStyle>
            <a:lvl1pPr marL="0" indent="0">
              <a:buNone/>
              <a:defRPr sz="1200" b="1" cap="none" baseline="0">
                <a:solidFill>
                  <a:schemeClr val="tx1"/>
                </a:solidFill>
                <a:latin typeface="+mj-lt"/>
              </a:defRPr>
            </a:lvl1pPr>
          </a:lstStyle>
          <a:p>
            <a:pPr lvl="0"/>
            <a:r>
              <a:rPr lang="en-GB" noProof="0"/>
              <a:t>Full name</a:t>
            </a:r>
          </a:p>
        </p:txBody>
      </p:sp>
      <p:sp>
        <p:nvSpPr>
          <p:cNvPr id="117" name="Tijdelijke aanduiding voor verticale tekst 2">
            <a:extLst>
              <a:ext uri="{FF2B5EF4-FFF2-40B4-BE49-F238E27FC236}">
                <a16:creationId xmlns:a16="http://schemas.microsoft.com/office/drawing/2014/main" id="{3C804FD1-3D98-427C-8098-A9E0B6CB1920}"/>
              </a:ext>
            </a:extLst>
          </p:cNvPr>
          <p:cNvSpPr>
            <a:spLocks noGrp="1"/>
          </p:cNvSpPr>
          <p:nvPr>
            <p:ph type="body" orient="vert" idx="26" hasCustomPrompt="1"/>
          </p:nvPr>
        </p:nvSpPr>
        <p:spPr>
          <a:xfrm>
            <a:off x="8006117" y="4764296"/>
            <a:ext cx="2838038" cy="207651"/>
          </a:xfrm>
          <a:prstGeom prst="rect">
            <a:avLst/>
          </a:prstGeom>
        </p:spPr>
        <p:txBody>
          <a:bodyPr vert="horz"/>
          <a:lstStyle>
            <a:lvl1pPr marL="0" indent="0">
              <a:buNone/>
              <a:defRPr sz="1200" b="0" cap="none" baseline="0">
                <a:solidFill>
                  <a:schemeClr val="tx1"/>
                </a:solidFill>
                <a:latin typeface="+mn-lt"/>
              </a:defRPr>
            </a:lvl1pPr>
          </a:lstStyle>
          <a:p>
            <a:pPr lvl="0"/>
            <a:r>
              <a:rPr lang="en-GB" noProof="0"/>
              <a:t>Email address</a:t>
            </a:r>
          </a:p>
        </p:txBody>
      </p:sp>
      <p:sp>
        <p:nvSpPr>
          <p:cNvPr id="118" name="Tijdelijke aanduiding voor verticale tekst 2">
            <a:extLst>
              <a:ext uri="{FF2B5EF4-FFF2-40B4-BE49-F238E27FC236}">
                <a16:creationId xmlns:a16="http://schemas.microsoft.com/office/drawing/2014/main" id="{77AC3093-643A-4880-A145-0AFDD6D37D8B}"/>
              </a:ext>
            </a:extLst>
          </p:cNvPr>
          <p:cNvSpPr>
            <a:spLocks noGrp="1"/>
          </p:cNvSpPr>
          <p:nvPr>
            <p:ph type="body" orient="vert" idx="27" hasCustomPrompt="1"/>
          </p:nvPr>
        </p:nvSpPr>
        <p:spPr>
          <a:xfrm>
            <a:off x="8006117" y="5001363"/>
            <a:ext cx="2838038" cy="207651"/>
          </a:xfrm>
          <a:prstGeom prst="rect">
            <a:avLst/>
          </a:prstGeom>
        </p:spPr>
        <p:txBody>
          <a:bodyPr vert="horz"/>
          <a:lstStyle>
            <a:lvl1pPr marL="0" indent="0">
              <a:buNone/>
              <a:defRPr sz="1200" b="0" cap="none" baseline="0">
                <a:solidFill>
                  <a:schemeClr val="tx1"/>
                </a:solidFill>
                <a:latin typeface="+mn-lt"/>
              </a:defRPr>
            </a:lvl1pPr>
          </a:lstStyle>
          <a:p>
            <a:pPr lvl="0"/>
            <a:r>
              <a:rPr lang="en-GB" noProof="0"/>
              <a:t>Phone </a:t>
            </a:r>
          </a:p>
        </p:txBody>
      </p:sp>
      <p:sp>
        <p:nvSpPr>
          <p:cNvPr id="119" name="Tijdelijke aanduiding voor verticale tekst 2">
            <a:extLst>
              <a:ext uri="{FF2B5EF4-FFF2-40B4-BE49-F238E27FC236}">
                <a16:creationId xmlns:a16="http://schemas.microsoft.com/office/drawing/2014/main" id="{40081BA4-AEE2-4FDC-ABC7-A0504BD815CD}"/>
              </a:ext>
            </a:extLst>
          </p:cNvPr>
          <p:cNvSpPr>
            <a:spLocks noGrp="1"/>
          </p:cNvSpPr>
          <p:nvPr>
            <p:ph type="body" orient="vert" idx="28" hasCustomPrompt="1"/>
          </p:nvPr>
        </p:nvSpPr>
        <p:spPr>
          <a:xfrm>
            <a:off x="8006117" y="5238429"/>
            <a:ext cx="2838038" cy="207651"/>
          </a:xfrm>
          <a:prstGeom prst="rect">
            <a:avLst/>
          </a:prstGeom>
        </p:spPr>
        <p:txBody>
          <a:bodyPr vert="horz"/>
          <a:lstStyle>
            <a:lvl1pPr marL="0" indent="0">
              <a:buNone/>
              <a:defRPr sz="1200" b="0" cap="none" baseline="0">
                <a:solidFill>
                  <a:schemeClr val="tx1"/>
                </a:solidFill>
                <a:latin typeface="+mn-lt"/>
              </a:defRPr>
            </a:lvl1pPr>
          </a:lstStyle>
          <a:p>
            <a:pPr lvl="0"/>
            <a:r>
              <a:rPr lang="en-GB" noProof="0"/>
              <a:t>Company phone</a:t>
            </a:r>
          </a:p>
        </p:txBody>
      </p:sp>
      <p:sp>
        <p:nvSpPr>
          <p:cNvPr id="120" name="Tijdelijke aanduiding voor verticale tekst 2">
            <a:extLst>
              <a:ext uri="{FF2B5EF4-FFF2-40B4-BE49-F238E27FC236}">
                <a16:creationId xmlns:a16="http://schemas.microsoft.com/office/drawing/2014/main" id="{9AD31DCD-C0F9-474E-A91C-5CB8BC5DD927}"/>
              </a:ext>
            </a:extLst>
          </p:cNvPr>
          <p:cNvSpPr>
            <a:spLocks noGrp="1"/>
          </p:cNvSpPr>
          <p:nvPr>
            <p:ph type="body" orient="vert" idx="29" hasCustomPrompt="1"/>
          </p:nvPr>
        </p:nvSpPr>
        <p:spPr>
          <a:xfrm>
            <a:off x="8006116" y="5488701"/>
            <a:ext cx="2838037" cy="207651"/>
          </a:xfrm>
          <a:prstGeom prst="rect">
            <a:avLst/>
          </a:prstGeom>
        </p:spPr>
        <p:txBody>
          <a:bodyPr vert="horz"/>
          <a:lstStyle>
            <a:lvl1pPr marL="0" indent="0">
              <a:buNone/>
              <a:defRPr sz="1200" b="0" cap="none" baseline="0">
                <a:solidFill>
                  <a:schemeClr val="tx1"/>
                </a:solidFill>
                <a:latin typeface="+mn-lt"/>
              </a:defRPr>
            </a:lvl1pPr>
          </a:lstStyle>
          <a:p>
            <a:pPr lvl="0"/>
            <a:r>
              <a:rPr lang="en-GB" noProof="0" err="1"/>
              <a:t>Linkedin</a:t>
            </a:r>
            <a:r>
              <a:rPr lang="en-GB" noProof="0"/>
              <a:t> handle  //</a:t>
            </a:r>
          </a:p>
        </p:txBody>
      </p:sp>
      <p:cxnSp>
        <p:nvCxnSpPr>
          <p:cNvPr id="121" name="Rechte verbindingslijn 5">
            <a:extLst>
              <a:ext uri="{FF2B5EF4-FFF2-40B4-BE49-F238E27FC236}">
                <a16:creationId xmlns:a16="http://schemas.microsoft.com/office/drawing/2014/main" id="{69D32B50-8C0A-4B34-92A8-42ED66F46CA9}"/>
              </a:ext>
            </a:extLst>
          </p:cNvPr>
          <p:cNvCxnSpPr>
            <a:cxnSpLocks/>
          </p:cNvCxnSpPr>
          <p:nvPr userDrawn="1"/>
        </p:nvCxnSpPr>
        <p:spPr>
          <a:xfrm>
            <a:off x="4674327" y="4665308"/>
            <a:ext cx="28295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Rechte verbindingslijn 5">
            <a:extLst>
              <a:ext uri="{FF2B5EF4-FFF2-40B4-BE49-F238E27FC236}">
                <a16:creationId xmlns:a16="http://schemas.microsoft.com/office/drawing/2014/main" id="{A6C2A260-F831-4935-BBB0-F4B9D1ABAC53}"/>
              </a:ext>
            </a:extLst>
          </p:cNvPr>
          <p:cNvCxnSpPr>
            <a:cxnSpLocks/>
          </p:cNvCxnSpPr>
          <p:nvPr userDrawn="1"/>
        </p:nvCxnSpPr>
        <p:spPr>
          <a:xfrm>
            <a:off x="8014585" y="4666913"/>
            <a:ext cx="28295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ijdelijke aanduiding voor verticale tekst 2">
            <a:extLst>
              <a:ext uri="{FF2B5EF4-FFF2-40B4-BE49-F238E27FC236}">
                <a16:creationId xmlns:a16="http://schemas.microsoft.com/office/drawing/2014/main" id="{ABC8DE26-55FE-4504-A6C9-AA52E982BFAD}"/>
              </a:ext>
            </a:extLst>
          </p:cNvPr>
          <p:cNvSpPr>
            <a:spLocks noGrp="1"/>
          </p:cNvSpPr>
          <p:nvPr>
            <p:ph type="body" orient="vert" idx="30" hasCustomPrompt="1"/>
          </p:nvPr>
        </p:nvSpPr>
        <p:spPr>
          <a:xfrm>
            <a:off x="1331123" y="4360841"/>
            <a:ext cx="2835275" cy="207651"/>
          </a:xfrm>
          <a:prstGeom prst="rect">
            <a:avLst/>
          </a:prstGeom>
        </p:spPr>
        <p:txBody>
          <a:bodyPr vert="horz"/>
          <a:lstStyle>
            <a:lvl1pPr marL="0" indent="0">
              <a:buNone/>
              <a:defRPr sz="1200" b="1" cap="none" baseline="0">
                <a:solidFill>
                  <a:schemeClr val="tx1"/>
                </a:solidFill>
                <a:latin typeface="+mj-lt"/>
              </a:defRPr>
            </a:lvl1pPr>
          </a:lstStyle>
          <a:p>
            <a:pPr lvl="0"/>
            <a:r>
              <a:rPr lang="en-GB" noProof="0"/>
              <a:t>Full name</a:t>
            </a:r>
          </a:p>
        </p:txBody>
      </p:sp>
      <p:sp>
        <p:nvSpPr>
          <p:cNvPr id="124" name="Tijdelijke aanduiding voor verticale tekst 2">
            <a:extLst>
              <a:ext uri="{FF2B5EF4-FFF2-40B4-BE49-F238E27FC236}">
                <a16:creationId xmlns:a16="http://schemas.microsoft.com/office/drawing/2014/main" id="{72AEBD21-3F78-42F5-A966-25330C2A0293}"/>
              </a:ext>
            </a:extLst>
          </p:cNvPr>
          <p:cNvSpPr>
            <a:spLocks noGrp="1"/>
          </p:cNvSpPr>
          <p:nvPr>
            <p:ph type="body" orient="vert" idx="31" hasCustomPrompt="1"/>
          </p:nvPr>
        </p:nvSpPr>
        <p:spPr>
          <a:xfrm>
            <a:off x="1331123" y="4766797"/>
            <a:ext cx="2835275" cy="207651"/>
          </a:xfrm>
          <a:prstGeom prst="rect">
            <a:avLst/>
          </a:prstGeom>
        </p:spPr>
        <p:txBody>
          <a:bodyPr vert="horz"/>
          <a:lstStyle>
            <a:lvl1pPr marL="0" indent="0">
              <a:buNone/>
              <a:defRPr sz="1200" b="0" cap="none" baseline="0">
                <a:solidFill>
                  <a:schemeClr val="tx1"/>
                </a:solidFill>
                <a:latin typeface="+mn-lt"/>
              </a:defRPr>
            </a:lvl1pPr>
          </a:lstStyle>
          <a:p>
            <a:pPr lvl="0"/>
            <a:r>
              <a:rPr lang="en-GB" noProof="0"/>
              <a:t>Email address</a:t>
            </a:r>
          </a:p>
        </p:txBody>
      </p:sp>
      <p:sp>
        <p:nvSpPr>
          <p:cNvPr id="125" name="Tijdelijke aanduiding voor verticale tekst 2">
            <a:extLst>
              <a:ext uri="{FF2B5EF4-FFF2-40B4-BE49-F238E27FC236}">
                <a16:creationId xmlns:a16="http://schemas.microsoft.com/office/drawing/2014/main" id="{2C96D4A1-D2EA-461F-BBD6-F1F651B3D9A5}"/>
              </a:ext>
            </a:extLst>
          </p:cNvPr>
          <p:cNvSpPr>
            <a:spLocks noGrp="1"/>
          </p:cNvSpPr>
          <p:nvPr>
            <p:ph type="body" orient="vert" idx="32" hasCustomPrompt="1"/>
          </p:nvPr>
        </p:nvSpPr>
        <p:spPr>
          <a:xfrm>
            <a:off x="1331123" y="5003864"/>
            <a:ext cx="2835275" cy="207651"/>
          </a:xfrm>
          <a:prstGeom prst="rect">
            <a:avLst/>
          </a:prstGeom>
        </p:spPr>
        <p:txBody>
          <a:bodyPr vert="horz"/>
          <a:lstStyle>
            <a:lvl1pPr marL="0" indent="0">
              <a:buNone/>
              <a:defRPr sz="1200" b="0" cap="none" baseline="0">
                <a:solidFill>
                  <a:schemeClr val="tx1"/>
                </a:solidFill>
                <a:latin typeface="+mn-lt"/>
              </a:defRPr>
            </a:lvl1pPr>
          </a:lstStyle>
          <a:p>
            <a:pPr lvl="0"/>
            <a:r>
              <a:rPr lang="en-GB" noProof="0"/>
              <a:t>Phone </a:t>
            </a:r>
          </a:p>
        </p:txBody>
      </p:sp>
      <p:sp>
        <p:nvSpPr>
          <p:cNvPr id="137" name="Tijdelijke aanduiding voor verticale tekst 2">
            <a:extLst>
              <a:ext uri="{FF2B5EF4-FFF2-40B4-BE49-F238E27FC236}">
                <a16:creationId xmlns:a16="http://schemas.microsoft.com/office/drawing/2014/main" id="{456A25EA-0F57-48B8-820F-F634439D217D}"/>
              </a:ext>
            </a:extLst>
          </p:cNvPr>
          <p:cNvSpPr>
            <a:spLocks noGrp="1"/>
          </p:cNvSpPr>
          <p:nvPr>
            <p:ph type="body" orient="vert" idx="33" hasCustomPrompt="1"/>
          </p:nvPr>
        </p:nvSpPr>
        <p:spPr>
          <a:xfrm>
            <a:off x="1331123" y="5240930"/>
            <a:ext cx="2835275" cy="207651"/>
          </a:xfrm>
          <a:prstGeom prst="rect">
            <a:avLst/>
          </a:prstGeom>
        </p:spPr>
        <p:txBody>
          <a:bodyPr vert="horz"/>
          <a:lstStyle>
            <a:lvl1pPr marL="0" indent="0">
              <a:buNone/>
              <a:defRPr sz="1200" b="0" cap="none" baseline="0">
                <a:solidFill>
                  <a:schemeClr val="tx1"/>
                </a:solidFill>
                <a:latin typeface="+mn-lt"/>
              </a:defRPr>
            </a:lvl1pPr>
          </a:lstStyle>
          <a:p>
            <a:pPr lvl="0"/>
            <a:r>
              <a:rPr lang="en-GB" noProof="0"/>
              <a:t>Company phone</a:t>
            </a:r>
          </a:p>
        </p:txBody>
      </p:sp>
      <p:sp>
        <p:nvSpPr>
          <p:cNvPr id="180" name="Tijdelijke aanduiding voor verticale tekst 2">
            <a:extLst>
              <a:ext uri="{FF2B5EF4-FFF2-40B4-BE49-F238E27FC236}">
                <a16:creationId xmlns:a16="http://schemas.microsoft.com/office/drawing/2014/main" id="{745E105E-6933-4F4D-A736-D1398FAB02C7}"/>
              </a:ext>
            </a:extLst>
          </p:cNvPr>
          <p:cNvSpPr>
            <a:spLocks noGrp="1"/>
          </p:cNvSpPr>
          <p:nvPr>
            <p:ph type="body" orient="vert" idx="34" hasCustomPrompt="1"/>
          </p:nvPr>
        </p:nvSpPr>
        <p:spPr>
          <a:xfrm>
            <a:off x="1331122" y="5491202"/>
            <a:ext cx="2829567" cy="207651"/>
          </a:xfrm>
          <a:prstGeom prst="rect">
            <a:avLst/>
          </a:prstGeom>
        </p:spPr>
        <p:txBody>
          <a:bodyPr vert="horz"/>
          <a:lstStyle>
            <a:lvl1pPr marL="0" indent="0">
              <a:buNone/>
              <a:defRPr sz="1200" b="0" cap="none" baseline="0">
                <a:solidFill>
                  <a:schemeClr val="tx1"/>
                </a:solidFill>
                <a:latin typeface="+mn-lt"/>
              </a:defRPr>
            </a:lvl1pPr>
          </a:lstStyle>
          <a:p>
            <a:pPr lvl="0"/>
            <a:r>
              <a:rPr lang="en-GB" noProof="0" err="1"/>
              <a:t>Linkedin</a:t>
            </a:r>
            <a:r>
              <a:rPr lang="en-GB" noProof="0"/>
              <a:t> handle  //</a:t>
            </a:r>
          </a:p>
        </p:txBody>
      </p:sp>
      <p:sp>
        <p:nvSpPr>
          <p:cNvPr id="181" name="Picture Placeholder 2">
            <a:extLst>
              <a:ext uri="{FF2B5EF4-FFF2-40B4-BE49-F238E27FC236}">
                <a16:creationId xmlns:a16="http://schemas.microsoft.com/office/drawing/2014/main" id="{BFD64FD9-6A44-4B1A-8F2F-B66C19177127}"/>
              </a:ext>
            </a:extLst>
          </p:cNvPr>
          <p:cNvSpPr>
            <a:spLocks noGrp="1"/>
          </p:cNvSpPr>
          <p:nvPr>
            <p:ph type="pic" sz="quarter" idx="35" hasCustomPrompt="1"/>
          </p:nvPr>
        </p:nvSpPr>
        <p:spPr>
          <a:xfrm>
            <a:off x="1331123" y="1316942"/>
            <a:ext cx="2835275" cy="2835275"/>
          </a:xfrm>
          <a:prstGeom prst="roundRect">
            <a:avLst>
              <a:gd name="adj" fmla="val 2505"/>
            </a:avLst>
          </a:prstGeom>
          <a:solidFill>
            <a:schemeClr val="bg1">
              <a:lumMod val="95000"/>
            </a:schemeClr>
          </a:solidFill>
          <a:ln>
            <a:noFill/>
          </a:ln>
        </p:spPr>
        <p:txBody>
          <a:bodyPr/>
          <a:lstStyle>
            <a:lvl1pPr marL="0" indent="0">
              <a:buNone/>
              <a:defRPr>
                <a:solidFill>
                  <a:schemeClr val="tx2"/>
                </a:solidFill>
              </a:defRPr>
            </a:lvl1pPr>
          </a:lstStyle>
          <a:p>
            <a:r>
              <a:rPr lang="en-US"/>
              <a:t>Insert picture</a:t>
            </a:r>
            <a:endParaRPr lang="en-FI"/>
          </a:p>
        </p:txBody>
      </p:sp>
      <p:cxnSp>
        <p:nvCxnSpPr>
          <p:cNvPr id="195" name="Rechte verbindingslijn 5">
            <a:extLst>
              <a:ext uri="{FF2B5EF4-FFF2-40B4-BE49-F238E27FC236}">
                <a16:creationId xmlns:a16="http://schemas.microsoft.com/office/drawing/2014/main" id="{8A1FA3C3-7022-44B9-AB75-F60E0855E764}"/>
              </a:ext>
            </a:extLst>
          </p:cNvPr>
          <p:cNvCxnSpPr>
            <a:cxnSpLocks/>
          </p:cNvCxnSpPr>
          <p:nvPr userDrawn="1"/>
        </p:nvCxnSpPr>
        <p:spPr>
          <a:xfrm>
            <a:off x="1336830" y="4669560"/>
            <a:ext cx="28295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D640C6B-33A7-446B-87A5-F613901CC6CD}"/>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5171ADEA-33B7-48D8-3FE1-C7F8C9048A9B}"/>
              </a:ext>
            </a:extLst>
          </p:cNvPr>
          <p:cNvSpPr>
            <a:spLocks noGrp="1"/>
          </p:cNvSpPr>
          <p:nvPr>
            <p:ph type="dt" sz="half" idx="36"/>
          </p:nvPr>
        </p:nvSpPr>
        <p:spPr/>
        <p:txBody>
          <a:bodyPr/>
          <a:lstStyle/>
          <a:p>
            <a:fld id="{F05AB1DD-CC03-4069-B448-26D250DCB71E}" type="datetime3">
              <a:rPr lang="en-US" smtClean="0"/>
              <a:t>1 October 2023</a:t>
            </a:fld>
            <a:endParaRPr lang="en-GB"/>
          </a:p>
        </p:txBody>
      </p:sp>
    </p:spTree>
    <p:extLst>
      <p:ext uri="{BB962C8B-B14F-4D97-AF65-F5344CB8AC3E}">
        <p14:creationId xmlns:p14="http://schemas.microsoft.com/office/powerpoint/2010/main" val="35484240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QUOTE - IMAGE">
    <p:spTree>
      <p:nvGrpSpPr>
        <p:cNvPr id="1" name=""/>
        <p:cNvGrpSpPr/>
        <p:nvPr/>
      </p:nvGrpSpPr>
      <p:grpSpPr>
        <a:xfrm>
          <a:off x="0" y="0"/>
          <a:ext cx="0" cy="0"/>
          <a:chOff x="0" y="0"/>
          <a:chExt cx="0" cy="0"/>
        </a:xfrm>
      </p:grpSpPr>
      <p:sp>
        <p:nvSpPr>
          <p:cNvPr id="127" name="Rectangle 126">
            <a:extLst>
              <a:ext uri="{FF2B5EF4-FFF2-40B4-BE49-F238E27FC236}">
                <a16:creationId xmlns:a16="http://schemas.microsoft.com/office/drawing/2014/main" id="{68B9A33C-4B33-4E63-899E-C453CFFA843A}"/>
              </a:ext>
            </a:extLst>
          </p:cNvPr>
          <p:cNvSpPr/>
          <p:nvPr userDrawn="1"/>
        </p:nvSpPr>
        <p:spPr>
          <a:xfrm>
            <a:off x="901" y="-4809"/>
            <a:ext cx="12190199" cy="6867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130" name="Tijdelijke aanduiding voor afbeelding 195">
            <a:extLst>
              <a:ext uri="{FF2B5EF4-FFF2-40B4-BE49-F238E27FC236}">
                <a16:creationId xmlns:a16="http://schemas.microsoft.com/office/drawing/2014/main" id="{66335D1B-2B9D-46BD-BCF5-CFCCE85D15BD}"/>
              </a:ext>
            </a:extLst>
          </p:cNvPr>
          <p:cNvSpPr>
            <a:spLocks noGrp="1"/>
          </p:cNvSpPr>
          <p:nvPr>
            <p:ph type="pic" sz="quarter" idx="18" hasCustomPrompt="1"/>
          </p:nvPr>
        </p:nvSpPr>
        <p:spPr>
          <a:xfrm>
            <a:off x="0" y="0"/>
            <a:ext cx="12192000" cy="6867618"/>
          </a:xfrm>
          <a:prstGeom prst="rect">
            <a:avLst/>
          </a:prstGeom>
          <a:blipFill dpi="0" rotWithShape="1">
            <a:blip r:embed="rId2">
              <a:extLst>
                <a:ext uri="{28A0092B-C50C-407E-A947-70E740481C1C}">
                  <a14:useLocalDpi xmlns:a14="http://schemas.microsoft.com/office/drawing/2010/main"/>
                </a:ext>
              </a:extLst>
            </a:blip>
            <a:srcRect/>
            <a:stretch>
              <a:fillRect/>
            </a:stretch>
          </a:blipFill>
          <a:ln>
            <a:noFill/>
          </a:ln>
        </p:spPr>
        <p:txBody>
          <a:bodyPr wrap="square" bIns="900000" anchor="ctr">
            <a:noAutofit/>
          </a:bodyPr>
          <a:lstStyle>
            <a:lvl1pPr marL="0" indent="0" algn="ctr">
              <a:lnSpc>
                <a:spcPct val="90000"/>
              </a:lnSpc>
              <a:spcBef>
                <a:spcPts val="0"/>
              </a:spcBef>
              <a:spcAft>
                <a:spcPts val="0"/>
              </a:spcAft>
              <a:buNone/>
              <a:defRPr sz="1400" i="1">
                <a:solidFill>
                  <a:schemeClr val="tx1">
                    <a:lumMod val="50000"/>
                    <a:lumOff val="50000"/>
                  </a:schemeClr>
                </a:solidFill>
              </a:defRPr>
            </a:lvl1pPr>
          </a:lstStyle>
          <a:p>
            <a:r>
              <a:rPr lang="en-GB"/>
              <a:t>Click on the icon below</a:t>
            </a:r>
            <a:br>
              <a:rPr lang="en-GB"/>
            </a:br>
            <a:r>
              <a:rPr lang="en-GB"/>
              <a:t>to insert an image</a:t>
            </a:r>
          </a:p>
        </p:txBody>
      </p:sp>
      <p:sp>
        <p:nvSpPr>
          <p:cNvPr id="97" name="Tekstvak 96">
            <a:extLst>
              <a:ext uri="{FF2B5EF4-FFF2-40B4-BE49-F238E27FC236}">
                <a16:creationId xmlns:a16="http://schemas.microsoft.com/office/drawing/2014/main" id="{5DE08944-FE07-4FE7-B87F-78A9C958663D}"/>
              </a:ext>
            </a:extLst>
          </p:cNvPr>
          <p:cNvSpPr txBox="1"/>
          <p:nvPr userDrawn="1"/>
        </p:nvSpPr>
        <p:spPr>
          <a:xfrm>
            <a:off x="0" y="-286617"/>
            <a:ext cx="3009382" cy="276999"/>
          </a:xfrm>
          <a:prstGeom prst="rect">
            <a:avLst/>
          </a:prstGeom>
          <a:noFill/>
        </p:spPr>
        <p:txBody>
          <a:bodyPr wrap="square" lIns="0" tIns="0" rIns="0" bIns="0" rtlCol="0" anchor="ctr">
            <a:noAutofit/>
          </a:bodyPr>
          <a:lstStyle/>
          <a:p>
            <a:r>
              <a:rPr lang="en-GB" sz="1050" cap="all" baseline="0">
                <a:solidFill>
                  <a:schemeClr val="accent2"/>
                </a:solidFill>
              </a:rPr>
              <a:t>Quote - Image</a:t>
            </a:r>
          </a:p>
        </p:txBody>
      </p:sp>
      <p:sp>
        <p:nvSpPr>
          <p:cNvPr id="223" name="Tijdelijke aanduiding voor verticale tekst 2">
            <a:extLst>
              <a:ext uri="{FF2B5EF4-FFF2-40B4-BE49-F238E27FC236}">
                <a16:creationId xmlns:a16="http://schemas.microsoft.com/office/drawing/2014/main" id="{948F71B8-C15A-4CC7-A9FF-415FA7E18F02}"/>
              </a:ext>
            </a:extLst>
          </p:cNvPr>
          <p:cNvSpPr>
            <a:spLocks noGrp="1"/>
          </p:cNvSpPr>
          <p:nvPr>
            <p:ph type="body" orient="vert" idx="20" hasCustomPrompt="1"/>
          </p:nvPr>
        </p:nvSpPr>
        <p:spPr>
          <a:xfrm>
            <a:off x="827271" y="2471878"/>
            <a:ext cx="4538046" cy="2890066"/>
          </a:xfrm>
          <a:prstGeom prst="rect">
            <a:avLst/>
          </a:prstGeom>
        </p:spPr>
        <p:txBody>
          <a:bodyPr vert="horz" anchor="b"/>
          <a:lstStyle>
            <a:lvl1pPr marL="0" indent="0">
              <a:buNone/>
              <a:defRPr sz="3200" b="0">
                <a:solidFill>
                  <a:schemeClr val="bg1"/>
                </a:solidFill>
                <a:latin typeface="+mj-lt"/>
              </a:defRPr>
            </a:lvl1pPr>
          </a:lstStyle>
          <a:p>
            <a:pPr lvl="0"/>
            <a:r>
              <a:rPr lang="en-GB" noProof="0"/>
              <a:t>“Add a quote here”</a:t>
            </a:r>
          </a:p>
        </p:txBody>
      </p:sp>
      <p:sp>
        <p:nvSpPr>
          <p:cNvPr id="66" name="Text Placeholder 2">
            <a:extLst>
              <a:ext uri="{FF2B5EF4-FFF2-40B4-BE49-F238E27FC236}">
                <a16:creationId xmlns:a16="http://schemas.microsoft.com/office/drawing/2014/main" id="{26BEA47C-5D00-4094-9524-87162010FF5C}"/>
              </a:ext>
            </a:extLst>
          </p:cNvPr>
          <p:cNvSpPr>
            <a:spLocks noGrp="1"/>
          </p:cNvSpPr>
          <p:nvPr>
            <p:ph type="body" sz="quarter" idx="21" hasCustomPrompt="1"/>
          </p:nvPr>
        </p:nvSpPr>
        <p:spPr>
          <a:xfrm>
            <a:off x="828242" y="5596329"/>
            <a:ext cx="4537075" cy="257175"/>
          </a:xfrm>
          <a:prstGeom prst="rect">
            <a:avLst/>
          </a:prstGeom>
        </p:spPr>
        <p:txBody>
          <a:bodyPr/>
          <a:lstStyle>
            <a:lvl1pPr marL="0" marR="0" indent="0" algn="l" defTabSz="719138" rtl="0" eaLnBrk="1" fontAlgn="auto" latinLnBrk="0" hangingPunct="1">
              <a:lnSpc>
                <a:spcPct val="100000"/>
              </a:lnSpc>
              <a:spcBef>
                <a:spcPts val="300"/>
              </a:spcBef>
              <a:spcAft>
                <a:spcPts val="600"/>
              </a:spcAft>
              <a:buClr>
                <a:schemeClr val="tx1"/>
              </a:buClr>
              <a:buSzPct val="100000"/>
              <a:buFont typeface="Segoe UI Light" panose="020B0502040204020203" pitchFamily="34" charset="0"/>
              <a:buNone/>
              <a:tabLst/>
              <a:defRPr sz="1200">
                <a:solidFill>
                  <a:schemeClr val="bg1">
                    <a:lumMod val="75000"/>
                  </a:schemeClr>
                </a:solidFill>
                <a:latin typeface="+mj-lt"/>
              </a:defRPr>
            </a:lvl1pPr>
          </a:lstStyle>
          <a:p>
            <a:pPr marL="0" marR="0" lvl="0" indent="0" algn="l" defTabSz="719138" rtl="0" eaLnBrk="1" fontAlgn="auto" latinLnBrk="0" hangingPunct="1">
              <a:lnSpc>
                <a:spcPct val="100000"/>
              </a:lnSpc>
              <a:spcBef>
                <a:spcPts val="300"/>
              </a:spcBef>
              <a:spcAft>
                <a:spcPts val="600"/>
              </a:spcAft>
              <a:buClr>
                <a:schemeClr val="tx1"/>
              </a:buClr>
              <a:buSzPct val="100000"/>
              <a:buFont typeface="Segoe UI Light" panose="020B0502040204020203" pitchFamily="34" charset="0"/>
              <a:buNone/>
              <a:tabLst/>
              <a:defRPr/>
            </a:pPr>
            <a:r>
              <a:rPr lang="en-GB" noProof="0"/>
              <a:t>Name, Title, Company</a:t>
            </a:r>
          </a:p>
        </p:txBody>
      </p:sp>
    </p:spTree>
    <p:extLst>
      <p:ext uri="{BB962C8B-B14F-4D97-AF65-F5344CB8AC3E}">
        <p14:creationId xmlns:p14="http://schemas.microsoft.com/office/powerpoint/2010/main" val="29642640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BRAND MARKER - DARK">
    <p:spTree>
      <p:nvGrpSpPr>
        <p:cNvPr id="1" name=""/>
        <p:cNvGrpSpPr/>
        <p:nvPr/>
      </p:nvGrpSpPr>
      <p:grpSpPr>
        <a:xfrm>
          <a:off x="0" y="0"/>
          <a:ext cx="0" cy="0"/>
          <a:chOff x="0" y="0"/>
          <a:chExt cx="0" cy="0"/>
        </a:xfrm>
      </p:grpSpPr>
      <p:sp>
        <p:nvSpPr>
          <p:cNvPr id="9" name="BACKGROUND GRADIENT">
            <a:extLst>
              <a:ext uri="{FF2B5EF4-FFF2-40B4-BE49-F238E27FC236}">
                <a16:creationId xmlns:a16="http://schemas.microsoft.com/office/drawing/2014/main" id="{7607B4EB-1AD8-4D58-9A26-4FB209DD5373}"/>
              </a:ext>
            </a:extLst>
          </p:cNvPr>
          <p:cNvSpPr>
            <a:spLocks/>
          </p:cNvSpPr>
          <p:nvPr userDrawn="1"/>
        </p:nvSpPr>
        <p:spPr>
          <a:xfrm>
            <a:off x="0" y="-9618"/>
            <a:ext cx="12192000" cy="6867618"/>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5" name="Picture 4">
            <a:extLst>
              <a:ext uri="{FF2B5EF4-FFF2-40B4-BE49-F238E27FC236}">
                <a16:creationId xmlns:a16="http://schemas.microsoft.com/office/drawing/2014/main" id="{416764CB-70F1-4849-B7A2-89902C2452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00378" y="3175192"/>
            <a:ext cx="1391245" cy="507617"/>
          </a:xfrm>
          <a:prstGeom prst="rect">
            <a:avLst/>
          </a:prstGeom>
        </p:spPr>
      </p:pic>
    </p:spTree>
    <p:extLst>
      <p:ext uri="{BB962C8B-B14F-4D97-AF65-F5344CB8AC3E}">
        <p14:creationId xmlns:p14="http://schemas.microsoft.com/office/powerpoint/2010/main" val="1854824609"/>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4A5D3-CA90-31FE-C138-2704176B9F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E64A8820-DE41-55BF-D0DD-F13255D9C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626D3131-07A2-6E2C-65DB-A0B8C911A5E1}"/>
              </a:ext>
            </a:extLst>
          </p:cNvPr>
          <p:cNvSpPr>
            <a:spLocks noGrp="1"/>
          </p:cNvSpPr>
          <p:nvPr>
            <p:ph type="dt" sz="half" idx="10"/>
          </p:nvPr>
        </p:nvSpPr>
        <p:spPr>
          <a:xfrm>
            <a:off x="838200" y="6356350"/>
            <a:ext cx="2743200" cy="365125"/>
          </a:xfrm>
          <a:prstGeom prst="rect">
            <a:avLst/>
          </a:prstGeom>
        </p:spPr>
        <p:txBody>
          <a:bodyPr/>
          <a:lstStyle/>
          <a:p>
            <a:fld id="{3E00994F-266B-4E91-A7C5-69251CAC4672}" type="datetimeFigureOut">
              <a:rPr lang="en-DK" smtClean="0"/>
              <a:t>01/10/2023</a:t>
            </a:fld>
            <a:endParaRPr lang="en-DK"/>
          </a:p>
        </p:txBody>
      </p:sp>
      <p:sp>
        <p:nvSpPr>
          <p:cNvPr id="5" name="Footer Placeholder 4">
            <a:extLst>
              <a:ext uri="{FF2B5EF4-FFF2-40B4-BE49-F238E27FC236}">
                <a16:creationId xmlns:a16="http://schemas.microsoft.com/office/drawing/2014/main" id="{C902A15F-842F-9AA9-9CB7-8C7EAA7A341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0EA0398-F413-1177-7B3E-A1F8397A4571}"/>
              </a:ext>
            </a:extLst>
          </p:cNvPr>
          <p:cNvSpPr>
            <a:spLocks noGrp="1"/>
          </p:cNvSpPr>
          <p:nvPr>
            <p:ph type="sldNum" sz="quarter" idx="12"/>
          </p:nvPr>
        </p:nvSpPr>
        <p:spPr/>
        <p:txBody>
          <a:bodyPr/>
          <a:lstStyle/>
          <a:p>
            <a:fld id="{3090FF7A-7A24-4C37-85C6-B2E4E8A04395}" type="slidenum">
              <a:rPr lang="en-DK" smtClean="0"/>
              <a:t>‹#›</a:t>
            </a:fld>
            <a:endParaRPr lang="en-DK"/>
          </a:p>
        </p:txBody>
      </p:sp>
    </p:spTree>
    <p:extLst>
      <p:ext uri="{BB962C8B-B14F-4D97-AF65-F5344CB8AC3E}">
        <p14:creationId xmlns:p14="http://schemas.microsoft.com/office/powerpoint/2010/main" val="10232654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EXT - TITLE ONLY - DARK">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D2B76B2-706C-48FC-AE59-2AB92BEA6A21}"/>
              </a:ext>
            </a:extLst>
          </p:cNvPr>
          <p:cNvSpPr/>
          <p:nvPr userDrawn="1"/>
        </p:nvSpPr>
        <p:spPr>
          <a:xfrm>
            <a:off x="0" y="-9618"/>
            <a:ext cx="12190199" cy="6867618"/>
          </a:xfrm>
          <a:prstGeom prst="rect">
            <a:avLst/>
          </a:prstGeom>
          <a:solidFill>
            <a:srgbClr val="1F1F1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2" name="Titel 1">
            <a:extLst>
              <a:ext uri="{FF2B5EF4-FFF2-40B4-BE49-F238E27FC236}">
                <a16:creationId xmlns:a16="http://schemas.microsoft.com/office/drawing/2014/main" id="{3BC07461-E002-4DEF-9B12-6E2A18AC527E}"/>
              </a:ext>
            </a:extLst>
          </p:cNvPr>
          <p:cNvSpPr>
            <a:spLocks noGrp="1"/>
          </p:cNvSpPr>
          <p:nvPr>
            <p:ph type="title" hasCustomPrompt="1"/>
          </p:nvPr>
        </p:nvSpPr>
        <p:spPr/>
        <p:txBody>
          <a:bodyPr/>
          <a:lstStyle>
            <a:lvl1pPr>
              <a:defRPr>
                <a:solidFill>
                  <a:schemeClr val="bg1"/>
                </a:solidFill>
              </a:defRPr>
            </a:lvl1pPr>
          </a:lstStyle>
          <a:p>
            <a:r>
              <a:rPr lang="en-GB" noProof="0"/>
              <a:t>Add your title here</a:t>
            </a:r>
            <a:endParaRPr lang="en-GB"/>
          </a:p>
        </p:txBody>
      </p:sp>
      <p:sp>
        <p:nvSpPr>
          <p:cNvPr id="10" name="Footer" descr="{&quot;templafy&quot;:{&quot;id&quot;:&quot;c524d118-4b69-410d-92ff-7cb69f02163d&quot;}}">
            <a:extLst>
              <a:ext uri="{FF2B5EF4-FFF2-40B4-BE49-F238E27FC236}">
                <a16:creationId xmlns:a16="http://schemas.microsoft.com/office/drawing/2014/main" id="{600191DF-6186-BCC0-0184-DBE7087A12C5}"/>
              </a:ext>
            </a:extLst>
          </p:cNvPr>
          <p:cNvSpPr/>
          <p:nvPr userDrawn="1"/>
        </p:nvSpPr>
        <p:spPr>
          <a:xfrm>
            <a:off x="1642957" y="6457616"/>
            <a:ext cx="3810071" cy="27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l"/>
            <a:endParaRPr lang="de-DE" sz="700">
              <a:solidFill>
                <a:schemeClr val="bg1"/>
              </a:solidFill>
            </a:endParaRPr>
          </a:p>
        </p:txBody>
      </p:sp>
    </p:spTree>
    <p:extLst>
      <p:ext uri="{BB962C8B-B14F-4D97-AF65-F5344CB8AC3E}">
        <p14:creationId xmlns:p14="http://schemas.microsoft.com/office/powerpoint/2010/main" val="35733463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D - BRAND MARKER - DARK">
    <p:spTree>
      <p:nvGrpSpPr>
        <p:cNvPr id="1" name=""/>
        <p:cNvGrpSpPr/>
        <p:nvPr/>
      </p:nvGrpSpPr>
      <p:grpSpPr>
        <a:xfrm>
          <a:off x="0" y="0"/>
          <a:ext cx="0" cy="0"/>
          <a:chOff x="0" y="0"/>
          <a:chExt cx="0" cy="0"/>
        </a:xfrm>
      </p:grpSpPr>
      <p:sp>
        <p:nvSpPr>
          <p:cNvPr id="9" name="BACKGROUND GRADIENT">
            <a:extLst>
              <a:ext uri="{FF2B5EF4-FFF2-40B4-BE49-F238E27FC236}">
                <a16:creationId xmlns:a16="http://schemas.microsoft.com/office/drawing/2014/main" id="{7607B4EB-1AD8-4D58-9A26-4FB209DD5373}"/>
              </a:ext>
            </a:extLst>
          </p:cNvPr>
          <p:cNvSpPr>
            <a:spLocks/>
          </p:cNvSpPr>
          <p:nvPr userDrawn="1"/>
        </p:nvSpPr>
        <p:spPr>
          <a:xfrm>
            <a:off x="0" y="-9618"/>
            <a:ext cx="12192000" cy="6867618"/>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5" name="Picture 4">
            <a:extLst>
              <a:ext uri="{FF2B5EF4-FFF2-40B4-BE49-F238E27FC236}">
                <a16:creationId xmlns:a16="http://schemas.microsoft.com/office/drawing/2014/main" id="{416764CB-70F1-4849-B7A2-89902C2452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00378" y="3175192"/>
            <a:ext cx="1391245" cy="507617"/>
          </a:xfrm>
          <a:prstGeom prst="rect">
            <a:avLst/>
          </a:prstGeom>
        </p:spPr>
      </p:pic>
    </p:spTree>
    <p:extLst>
      <p:ext uri="{BB962C8B-B14F-4D97-AF65-F5344CB8AC3E}">
        <p14:creationId xmlns:p14="http://schemas.microsoft.com/office/powerpoint/2010/main" val="1854824609"/>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 TITLE ONLY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773E9-ABB6-401C-85C0-828945C221DE}"/>
              </a:ext>
            </a:extLst>
          </p:cNvPr>
          <p:cNvSpPr>
            <a:spLocks noGrp="1"/>
          </p:cNvSpPr>
          <p:nvPr>
            <p:ph type="title" hasCustomPrompt="1"/>
          </p:nvPr>
        </p:nvSpPr>
        <p:spPr/>
        <p:txBody>
          <a:bodyPr/>
          <a:lstStyle>
            <a:lvl1pPr>
              <a:defRPr/>
            </a:lvl1pPr>
          </a:lstStyle>
          <a:p>
            <a:r>
              <a:rPr lang="en-GB" noProof="0"/>
              <a:t>Add your title here</a:t>
            </a:r>
            <a:endParaRPr lang="en-FI"/>
          </a:p>
        </p:txBody>
      </p:sp>
      <p:cxnSp>
        <p:nvCxnSpPr>
          <p:cNvPr id="6" name="Straight Connector 5">
            <a:extLst>
              <a:ext uri="{FF2B5EF4-FFF2-40B4-BE49-F238E27FC236}">
                <a16:creationId xmlns:a16="http://schemas.microsoft.com/office/drawing/2014/main" id="{0DC6BA68-E05D-4889-9B96-98238CAC3A72}"/>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sp>
        <p:nvSpPr>
          <p:cNvPr id="3" name="Date Placeholder 2">
            <a:extLst>
              <a:ext uri="{FF2B5EF4-FFF2-40B4-BE49-F238E27FC236}">
                <a16:creationId xmlns:a16="http://schemas.microsoft.com/office/drawing/2014/main" id="{6828A136-A479-4102-FEFA-6628621004AD}"/>
              </a:ext>
            </a:extLst>
          </p:cNvPr>
          <p:cNvSpPr>
            <a:spLocks noGrp="1"/>
          </p:cNvSpPr>
          <p:nvPr>
            <p:ph type="dt" sz="half" idx="10"/>
          </p:nvPr>
        </p:nvSpPr>
        <p:spPr/>
        <p:txBody>
          <a:bodyPr/>
          <a:lstStyle/>
          <a:p>
            <a:fld id="{7DEC4025-2325-4F82-BC9C-B103D5109A73}" type="datetime3">
              <a:rPr lang="en-US" smtClean="0"/>
              <a:t>1 October 2023</a:t>
            </a:fld>
            <a:endParaRPr lang="en-GB"/>
          </a:p>
        </p:txBody>
      </p:sp>
    </p:spTree>
    <p:extLst>
      <p:ext uri="{BB962C8B-B14F-4D97-AF65-F5344CB8AC3E}">
        <p14:creationId xmlns:p14="http://schemas.microsoft.com/office/powerpoint/2010/main" val="25644858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END - BRAND MARKER - DARK">
    <p:spTree>
      <p:nvGrpSpPr>
        <p:cNvPr id="1" name=""/>
        <p:cNvGrpSpPr/>
        <p:nvPr/>
      </p:nvGrpSpPr>
      <p:grpSpPr>
        <a:xfrm>
          <a:off x="0" y="0"/>
          <a:ext cx="0" cy="0"/>
          <a:chOff x="0" y="0"/>
          <a:chExt cx="0" cy="0"/>
        </a:xfrm>
      </p:grpSpPr>
      <p:sp>
        <p:nvSpPr>
          <p:cNvPr id="9" name="BACKGROUND GRADIENT">
            <a:extLst>
              <a:ext uri="{FF2B5EF4-FFF2-40B4-BE49-F238E27FC236}">
                <a16:creationId xmlns:a16="http://schemas.microsoft.com/office/drawing/2014/main" id="{7607B4EB-1AD8-4D58-9A26-4FB209DD5373}"/>
              </a:ext>
            </a:extLst>
          </p:cNvPr>
          <p:cNvSpPr>
            <a:spLocks/>
          </p:cNvSpPr>
          <p:nvPr userDrawn="1"/>
        </p:nvSpPr>
        <p:spPr>
          <a:xfrm>
            <a:off x="0" y="-9618"/>
            <a:ext cx="12192000" cy="6867618"/>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Tree>
    <p:extLst>
      <p:ext uri="{BB962C8B-B14F-4D97-AF65-F5344CB8AC3E}">
        <p14:creationId xmlns:p14="http://schemas.microsoft.com/office/powerpoint/2010/main" val="598237060"/>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OPENING SLIDE - GRADIENT &amp;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5B3837E-358E-CBB9-D04D-F3DD951C0C43}"/>
              </a:ext>
            </a:extLst>
          </p:cNvPr>
          <p:cNvSpPr>
            <a:spLocks noGrp="1"/>
          </p:cNvSpPr>
          <p:nvPr>
            <p:ph type="pic" sz="quarter" idx="17" hasCustomPrompt="1"/>
          </p:nvPr>
        </p:nvSpPr>
        <p:spPr>
          <a:xfrm>
            <a:off x="277907" y="277907"/>
            <a:ext cx="11636188" cy="6302187"/>
          </a:xfrm>
          <a:custGeom>
            <a:avLst/>
            <a:gdLst>
              <a:gd name="connsiteX0" fmla="*/ 5097709 w 11636188"/>
              <a:gd name="connsiteY0" fmla="*/ 0 h 6302187"/>
              <a:gd name="connsiteX1" fmla="*/ 11516762 w 11636188"/>
              <a:gd name="connsiteY1" fmla="*/ 0 h 6302187"/>
              <a:gd name="connsiteX2" fmla="*/ 11636188 w 11636188"/>
              <a:gd name="connsiteY2" fmla="*/ 119426 h 6302187"/>
              <a:gd name="connsiteX3" fmla="*/ 11636188 w 11636188"/>
              <a:gd name="connsiteY3" fmla="*/ 6182761 h 6302187"/>
              <a:gd name="connsiteX4" fmla="*/ 11516762 w 11636188"/>
              <a:gd name="connsiteY4" fmla="*/ 6302187 h 6302187"/>
              <a:gd name="connsiteX5" fmla="*/ 119426 w 11636188"/>
              <a:gd name="connsiteY5" fmla="*/ 6302187 h 6302187"/>
              <a:gd name="connsiteX6" fmla="*/ 0 w 11636188"/>
              <a:gd name="connsiteY6" fmla="*/ 6182761 h 6302187"/>
              <a:gd name="connsiteX7" fmla="*/ 0 w 11636188"/>
              <a:gd name="connsiteY7" fmla="*/ 6027127 h 6302187"/>
              <a:gd name="connsiteX8" fmla="*/ 5097709 w 11636188"/>
              <a:gd name="connsiteY8" fmla="*/ 6027127 h 630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36188" h="6302187">
                <a:moveTo>
                  <a:pt x="5097709" y="0"/>
                </a:moveTo>
                <a:lnTo>
                  <a:pt x="11516762" y="0"/>
                </a:lnTo>
                <a:cubicBezTo>
                  <a:pt x="11582719" y="0"/>
                  <a:pt x="11636188" y="53469"/>
                  <a:pt x="11636188" y="119426"/>
                </a:cubicBezTo>
                <a:lnTo>
                  <a:pt x="11636188" y="6182761"/>
                </a:lnTo>
                <a:cubicBezTo>
                  <a:pt x="11636188" y="6248718"/>
                  <a:pt x="11582719" y="6302187"/>
                  <a:pt x="11516762" y="6302187"/>
                </a:cubicBezTo>
                <a:lnTo>
                  <a:pt x="119426" y="6302187"/>
                </a:lnTo>
                <a:cubicBezTo>
                  <a:pt x="53469" y="6302187"/>
                  <a:pt x="0" y="6248718"/>
                  <a:pt x="0" y="6182761"/>
                </a:cubicBezTo>
                <a:lnTo>
                  <a:pt x="0" y="6027127"/>
                </a:lnTo>
                <a:lnTo>
                  <a:pt x="5097709" y="6027127"/>
                </a:lnTo>
                <a:close/>
              </a:path>
            </a:pathLst>
          </a:custGeom>
          <a:solidFill>
            <a:schemeClr val="bg1">
              <a:lumMod val="95000"/>
            </a:schemeClr>
          </a:solidFill>
          <a:ln>
            <a:noFill/>
          </a:ln>
        </p:spPr>
        <p:txBody>
          <a:bodyPr wrap="square" bIns="1620000" anchor="ctr">
            <a:noAutofit/>
          </a:bodyPr>
          <a:lstStyle>
            <a:lvl1pPr marL="5292725" indent="0" algn="l">
              <a:lnSpc>
                <a:spcPct val="90000"/>
              </a:lnSpc>
              <a:spcBef>
                <a:spcPts val="0"/>
              </a:spcBef>
              <a:spcAft>
                <a:spcPts val="0"/>
              </a:spcAft>
              <a:buNone/>
              <a:defRPr sz="1400" i="1">
                <a:solidFill>
                  <a:schemeClr val="tx1">
                    <a:lumMod val="50000"/>
                    <a:lumOff val="50000"/>
                  </a:schemeClr>
                </a:solidFill>
              </a:defRPr>
            </a:lvl1pPr>
          </a:lstStyle>
          <a:p>
            <a:r>
              <a:rPr lang="en-GB"/>
              <a:t>Click on the icon below</a:t>
            </a:r>
            <a:br>
              <a:rPr lang="en-GB"/>
            </a:br>
            <a:r>
              <a:rPr lang="en-GB"/>
              <a:t>to insert an image</a:t>
            </a:r>
          </a:p>
        </p:txBody>
      </p:sp>
      <p:pic>
        <p:nvPicPr>
          <p:cNvPr id="10" name="BACKGROUND GRADIENT" descr="Background pattern&#10;&#10;Description automatically generated">
            <a:extLst>
              <a:ext uri="{FF2B5EF4-FFF2-40B4-BE49-F238E27FC236}">
                <a16:creationId xmlns:a16="http://schemas.microsoft.com/office/drawing/2014/main" id="{FA7F3690-8103-84C0-20FF-0C0956B08E2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12700"/>
            <a:ext cx="5375616" cy="6317734"/>
          </a:xfrm>
          <a:prstGeom prst="rect">
            <a:avLst/>
          </a:prstGeom>
        </p:spPr>
      </p:pic>
      <p:sp>
        <p:nvSpPr>
          <p:cNvPr id="12" name="Text Placeholder 11">
            <a:extLst>
              <a:ext uri="{FF2B5EF4-FFF2-40B4-BE49-F238E27FC236}">
                <a16:creationId xmlns:a16="http://schemas.microsoft.com/office/drawing/2014/main" id="{E38E7CF2-7302-4F11-B61D-2F097F10E53F}"/>
              </a:ext>
            </a:extLst>
          </p:cNvPr>
          <p:cNvSpPr>
            <a:spLocks noGrp="1"/>
          </p:cNvSpPr>
          <p:nvPr>
            <p:ph type="body" sz="quarter" idx="19" hasCustomPrompt="1"/>
          </p:nvPr>
        </p:nvSpPr>
        <p:spPr>
          <a:xfrm>
            <a:off x="550863" y="549275"/>
            <a:ext cx="1954212" cy="258763"/>
          </a:xfrm>
        </p:spPr>
        <p:txBody>
          <a:bodyPr/>
          <a:lstStyle>
            <a:lvl1pPr marL="0" indent="0">
              <a:buNone/>
              <a:defRPr>
                <a:solidFill>
                  <a:schemeClr val="bg1"/>
                </a:solidFill>
                <a:latin typeface="+mj-lt"/>
              </a:defRPr>
            </a:lvl1pPr>
          </a:lstStyle>
          <a:p>
            <a:pPr lvl="0"/>
            <a:r>
              <a:rPr lang="en-US"/>
              <a:t>01</a:t>
            </a:r>
            <a:endParaRPr lang="en-FI"/>
          </a:p>
        </p:txBody>
      </p:sp>
      <p:sp>
        <p:nvSpPr>
          <p:cNvPr id="8" name="Titel 94">
            <a:extLst>
              <a:ext uri="{FF2B5EF4-FFF2-40B4-BE49-F238E27FC236}">
                <a16:creationId xmlns:a16="http://schemas.microsoft.com/office/drawing/2014/main" id="{73ADE651-7E0A-C575-280C-F04D39CD2BD7}"/>
              </a:ext>
            </a:extLst>
          </p:cNvPr>
          <p:cNvSpPr>
            <a:spLocks noGrp="1"/>
          </p:cNvSpPr>
          <p:nvPr>
            <p:ph type="title" hasCustomPrompt="1"/>
          </p:nvPr>
        </p:nvSpPr>
        <p:spPr>
          <a:xfrm>
            <a:off x="550863" y="2496671"/>
            <a:ext cx="4133196" cy="2384611"/>
          </a:xfrm>
        </p:spPr>
        <p:txBody>
          <a:bodyPr anchor="b"/>
          <a:lstStyle>
            <a:lvl1pPr>
              <a:defRPr sz="3600" b="0" spc="0" baseline="0">
                <a:solidFill>
                  <a:schemeClr val="bg1"/>
                </a:solidFill>
                <a:latin typeface="Montserrat" panose="00000500000000000000" pitchFamily="2" charset="0"/>
              </a:defRPr>
            </a:lvl1pPr>
          </a:lstStyle>
          <a:p>
            <a:r>
              <a:rPr lang="en-GB"/>
              <a:t>Add your title here</a:t>
            </a:r>
          </a:p>
        </p:txBody>
      </p:sp>
      <p:sp>
        <p:nvSpPr>
          <p:cNvPr id="11" name="Tijdelijke aanduiding voor verticale tekst 2">
            <a:extLst>
              <a:ext uri="{FF2B5EF4-FFF2-40B4-BE49-F238E27FC236}">
                <a16:creationId xmlns:a16="http://schemas.microsoft.com/office/drawing/2014/main" id="{82713FAB-FBBD-9923-998A-BED53C2EB0F3}"/>
              </a:ext>
            </a:extLst>
          </p:cNvPr>
          <p:cNvSpPr>
            <a:spLocks noGrp="1"/>
          </p:cNvSpPr>
          <p:nvPr>
            <p:ph type="body" orient="vert" idx="11" hasCustomPrompt="1"/>
          </p:nvPr>
        </p:nvSpPr>
        <p:spPr>
          <a:xfrm>
            <a:off x="550863" y="5055363"/>
            <a:ext cx="3605237" cy="207651"/>
          </a:xfrm>
          <a:prstGeom prst="rect">
            <a:avLst/>
          </a:prstGeom>
        </p:spPr>
        <p:txBody>
          <a:bodyPr vert="horz">
            <a:noAutofit/>
          </a:bodyPr>
          <a:lstStyle>
            <a:lvl1pPr marL="0" indent="0">
              <a:buNone/>
              <a:defRPr sz="1200" b="0" cap="none" baseline="0">
                <a:solidFill>
                  <a:schemeClr val="bg1"/>
                </a:solidFill>
                <a:latin typeface="+mj-lt"/>
              </a:defRPr>
            </a:lvl1pPr>
          </a:lstStyle>
          <a:p>
            <a:pPr lvl="0"/>
            <a:r>
              <a:rPr lang="en-GB" noProof="0"/>
              <a:t>More information here / presenter</a:t>
            </a:r>
          </a:p>
        </p:txBody>
      </p:sp>
    </p:spTree>
    <p:extLst>
      <p:ext uri="{BB962C8B-B14F-4D97-AF65-F5344CB8AC3E}">
        <p14:creationId xmlns:p14="http://schemas.microsoft.com/office/powerpoint/2010/main" val="341818631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OPENING SLIDE - DARK &amp;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2192074-9E14-C25F-4328-DA0F4E34FD39}"/>
              </a:ext>
            </a:extLst>
          </p:cNvPr>
          <p:cNvSpPr>
            <a:spLocks noGrp="1"/>
          </p:cNvSpPr>
          <p:nvPr>
            <p:ph type="pic" sz="quarter" idx="17" hasCustomPrompt="1"/>
          </p:nvPr>
        </p:nvSpPr>
        <p:spPr>
          <a:xfrm>
            <a:off x="277907" y="277907"/>
            <a:ext cx="11636188" cy="6302187"/>
          </a:xfrm>
          <a:custGeom>
            <a:avLst/>
            <a:gdLst>
              <a:gd name="connsiteX0" fmla="*/ 5097367 w 11636188"/>
              <a:gd name="connsiteY0" fmla="*/ 0 h 6302187"/>
              <a:gd name="connsiteX1" fmla="*/ 11516762 w 11636188"/>
              <a:gd name="connsiteY1" fmla="*/ 0 h 6302187"/>
              <a:gd name="connsiteX2" fmla="*/ 11636188 w 11636188"/>
              <a:gd name="connsiteY2" fmla="*/ 119426 h 6302187"/>
              <a:gd name="connsiteX3" fmla="*/ 11636188 w 11636188"/>
              <a:gd name="connsiteY3" fmla="*/ 6182761 h 6302187"/>
              <a:gd name="connsiteX4" fmla="*/ 11516762 w 11636188"/>
              <a:gd name="connsiteY4" fmla="*/ 6302187 h 6302187"/>
              <a:gd name="connsiteX5" fmla="*/ 119426 w 11636188"/>
              <a:gd name="connsiteY5" fmla="*/ 6302187 h 6302187"/>
              <a:gd name="connsiteX6" fmla="*/ 0 w 11636188"/>
              <a:gd name="connsiteY6" fmla="*/ 6182761 h 6302187"/>
              <a:gd name="connsiteX7" fmla="*/ 0 w 11636188"/>
              <a:gd name="connsiteY7" fmla="*/ 6030818 h 6302187"/>
              <a:gd name="connsiteX8" fmla="*/ 5097367 w 11636188"/>
              <a:gd name="connsiteY8" fmla="*/ 6030818 h 630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36188" h="6302187">
                <a:moveTo>
                  <a:pt x="5097367" y="0"/>
                </a:moveTo>
                <a:lnTo>
                  <a:pt x="11516762" y="0"/>
                </a:lnTo>
                <a:cubicBezTo>
                  <a:pt x="11582719" y="0"/>
                  <a:pt x="11636188" y="53469"/>
                  <a:pt x="11636188" y="119426"/>
                </a:cubicBezTo>
                <a:lnTo>
                  <a:pt x="11636188" y="6182761"/>
                </a:lnTo>
                <a:cubicBezTo>
                  <a:pt x="11636188" y="6248718"/>
                  <a:pt x="11582719" y="6302187"/>
                  <a:pt x="11516762" y="6302187"/>
                </a:cubicBezTo>
                <a:lnTo>
                  <a:pt x="119426" y="6302187"/>
                </a:lnTo>
                <a:cubicBezTo>
                  <a:pt x="53469" y="6302187"/>
                  <a:pt x="0" y="6248718"/>
                  <a:pt x="0" y="6182761"/>
                </a:cubicBezTo>
                <a:lnTo>
                  <a:pt x="0" y="6030818"/>
                </a:lnTo>
                <a:lnTo>
                  <a:pt x="5097367" y="6030818"/>
                </a:lnTo>
                <a:close/>
              </a:path>
            </a:pathLst>
          </a:custGeom>
          <a:solidFill>
            <a:schemeClr val="bg1">
              <a:lumMod val="95000"/>
            </a:schemeClr>
          </a:solidFill>
          <a:ln>
            <a:noFill/>
          </a:ln>
        </p:spPr>
        <p:txBody>
          <a:bodyPr wrap="square" bIns="1620000" anchor="ctr">
            <a:noAutofit/>
          </a:bodyPr>
          <a:lstStyle>
            <a:lvl1pPr marL="5292725" indent="0" algn="l">
              <a:lnSpc>
                <a:spcPct val="90000"/>
              </a:lnSpc>
              <a:spcBef>
                <a:spcPts val="0"/>
              </a:spcBef>
              <a:spcAft>
                <a:spcPts val="0"/>
              </a:spcAft>
              <a:buNone/>
              <a:defRPr sz="1400" i="1">
                <a:solidFill>
                  <a:schemeClr val="tx1">
                    <a:lumMod val="50000"/>
                    <a:lumOff val="50000"/>
                  </a:schemeClr>
                </a:solidFill>
              </a:defRPr>
            </a:lvl1pPr>
          </a:lstStyle>
          <a:p>
            <a:r>
              <a:rPr lang="en-GB"/>
              <a:t>Click on the icon below</a:t>
            </a:r>
            <a:br>
              <a:rPr lang="en-GB"/>
            </a:br>
            <a:r>
              <a:rPr lang="en-GB"/>
              <a:t>to insert an image</a:t>
            </a:r>
          </a:p>
        </p:txBody>
      </p:sp>
      <p:sp>
        <p:nvSpPr>
          <p:cNvPr id="13" name="Rectangle 12">
            <a:extLst>
              <a:ext uri="{FF2B5EF4-FFF2-40B4-BE49-F238E27FC236}">
                <a16:creationId xmlns:a16="http://schemas.microsoft.com/office/drawing/2014/main" id="{B6304F99-E973-E380-6F2B-DB39B22ED479}"/>
              </a:ext>
            </a:extLst>
          </p:cNvPr>
          <p:cNvSpPr/>
          <p:nvPr userDrawn="1"/>
        </p:nvSpPr>
        <p:spPr>
          <a:xfrm>
            <a:off x="-1" y="-9525"/>
            <a:ext cx="5375275" cy="6318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 Placeholder 11">
            <a:extLst>
              <a:ext uri="{FF2B5EF4-FFF2-40B4-BE49-F238E27FC236}">
                <a16:creationId xmlns:a16="http://schemas.microsoft.com/office/drawing/2014/main" id="{2C0E56ED-3D98-4DB7-BFF5-B2A326C835C9}"/>
              </a:ext>
            </a:extLst>
          </p:cNvPr>
          <p:cNvSpPr>
            <a:spLocks noGrp="1"/>
          </p:cNvSpPr>
          <p:nvPr>
            <p:ph type="body" sz="quarter" idx="19" hasCustomPrompt="1"/>
          </p:nvPr>
        </p:nvSpPr>
        <p:spPr>
          <a:xfrm>
            <a:off x="550863" y="549275"/>
            <a:ext cx="1954212" cy="258763"/>
          </a:xfrm>
        </p:spPr>
        <p:txBody>
          <a:bodyPr/>
          <a:lstStyle>
            <a:lvl1pPr marL="0" indent="0">
              <a:buNone/>
              <a:defRPr>
                <a:solidFill>
                  <a:schemeClr val="bg1"/>
                </a:solidFill>
                <a:latin typeface="+mj-lt"/>
              </a:defRPr>
            </a:lvl1pPr>
          </a:lstStyle>
          <a:p>
            <a:pPr lvl="0"/>
            <a:r>
              <a:rPr lang="en-US"/>
              <a:t>01</a:t>
            </a:r>
            <a:endParaRPr lang="en-FI"/>
          </a:p>
        </p:txBody>
      </p:sp>
      <p:sp>
        <p:nvSpPr>
          <p:cNvPr id="14" name="Titel 94">
            <a:extLst>
              <a:ext uri="{FF2B5EF4-FFF2-40B4-BE49-F238E27FC236}">
                <a16:creationId xmlns:a16="http://schemas.microsoft.com/office/drawing/2014/main" id="{3DA1516A-E8A3-24C0-7FB7-128DFF0E2E64}"/>
              </a:ext>
            </a:extLst>
          </p:cNvPr>
          <p:cNvSpPr>
            <a:spLocks noGrp="1"/>
          </p:cNvSpPr>
          <p:nvPr>
            <p:ph type="title" hasCustomPrompt="1"/>
          </p:nvPr>
        </p:nvSpPr>
        <p:spPr>
          <a:xfrm>
            <a:off x="550863" y="2496671"/>
            <a:ext cx="4133196" cy="2384611"/>
          </a:xfrm>
        </p:spPr>
        <p:txBody>
          <a:bodyPr anchor="b"/>
          <a:lstStyle>
            <a:lvl1pPr>
              <a:defRPr sz="3600" b="0" spc="0" baseline="0">
                <a:solidFill>
                  <a:schemeClr val="bg1"/>
                </a:solidFill>
                <a:latin typeface="Montserrat" panose="00000500000000000000" pitchFamily="2" charset="0"/>
              </a:defRPr>
            </a:lvl1pPr>
          </a:lstStyle>
          <a:p>
            <a:r>
              <a:rPr lang="en-GB"/>
              <a:t>Add your title here</a:t>
            </a:r>
          </a:p>
        </p:txBody>
      </p:sp>
      <p:sp>
        <p:nvSpPr>
          <p:cNvPr id="15" name="Tijdelijke aanduiding voor verticale tekst 2">
            <a:extLst>
              <a:ext uri="{FF2B5EF4-FFF2-40B4-BE49-F238E27FC236}">
                <a16:creationId xmlns:a16="http://schemas.microsoft.com/office/drawing/2014/main" id="{8A54B04B-DCD6-654F-EBD0-E6BC03F7541F}"/>
              </a:ext>
            </a:extLst>
          </p:cNvPr>
          <p:cNvSpPr>
            <a:spLocks noGrp="1"/>
          </p:cNvSpPr>
          <p:nvPr>
            <p:ph type="body" orient="vert" idx="11" hasCustomPrompt="1"/>
          </p:nvPr>
        </p:nvSpPr>
        <p:spPr>
          <a:xfrm>
            <a:off x="550863" y="5055363"/>
            <a:ext cx="3605237" cy="207651"/>
          </a:xfrm>
          <a:prstGeom prst="rect">
            <a:avLst/>
          </a:prstGeom>
        </p:spPr>
        <p:txBody>
          <a:bodyPr vert="horz">
            <a:noAutofit/>
          </a:bodyPr>
          <a:lstStyle>
            <a:lvl1pPr marL="0" indent="0">
              <a:buNone/>
              <a:defRPr sz="1200" b="0" cap="none" baseline="0">
                <a:solidFill>
                  <a:schemeClr val="bg1"/>
                </a:solidFill>
                <a:latin typeface="+mj-lt"/>
              </a:defRPr>
            </a:lvl1pPr>
          </a:lstStyle>
          <a:p>
            <a:pPr lvl="0"/>
            <a:r>
              <a:rPr lang="en-GB" noProof="0"/>
              <a:t>More information here / presenter</a:t>
            </a:r>
          </a:p>
        </p:txBody>
      </p:sp>
    </p:spTree>
    <p:extLst>
      <p:ext uri="{BB962C8B-B14F-4D97-AF65-F5344CB8AC3E}">
        <p14:creationId xmlns:p14="http://schemas.microsoft.com/office/powerpoint/2010/main" val="31304342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F1B30E-3184-4498-8724-DF584A10324C}"/>
              </a:ext>
            </a:extLst>
          </p:cNvPr>
          <p:cNvCxnSpPr/>
          <p:nvPr userDrawn="1"/>
        </p:nvCxnSpPr>
        <p:spPr>
          <a:xfrm>
            <a:off x="550863" y="549275"/>
            <a:ext cx="11090275"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031F36-0E0B-488B-9E6F-ED5F78B8A7C4}"/>
              </a:ext>
            </a:extLst>
          </p:cNvPr>
          <p:cNvCxnSpPr/>
          <p:nvPr userDrawn="1"/>
        </p:nvCxnSpPr>
        <p:spPr>
          <a:xfrm>
            <a:off x="550863" y="6453188"/>
            <a:ext cx="11090275" cy="0"/>
          </a:xfrm>
          <a:prstGeom prst="line">
            <a:avLst/>
          </a:prstGeom>
        </p:spPr>
        <p:style>
          <a:lnRef idx="1">
            <a:schemeClr val="dk1"/>
          </a:lnRef>
          <a:fillRef idx="0">
            <a:schemeClr val="dk1"/>
          </a:fillRef>
          <a:effectRef idx="0">
            <a:schemeClr val="dk1"/>
          </a:effectRef>
          <a:fontRef idx="minor">
            <a:schemeClr val="tx1"/>
          </a:fontRef>
        </p:style>
      </p:cxnSp>
      <p:pic>
        <p:nvPicPr>
          <p:cNvPr id="1716984819" name="Logo" descr="{&quot;templafy&quot;:{&quot;id&quot;:&quot;284015ce-5777-4a0a-ad96-97bcd12d2956&quot;}}"/>
          <p:cNvPicPr>
            <a:picLocks noChangeAspect="1"/>
          </p:cNvPicPr>
          <p:nvPr/>
        </p:nvPicPr>
        <p:blipFill>
          <a:blip r:embed="rId2"/>
          <a:stretch>
            <a:fillRect/>
          </a:stretch>
        </p:blipFill>
        <p:spPr>
          <a:xfrm>
            <a:off x="10309012" y="6091554"/>
            <a:ext cx="1328400" cy="213061"/>
          </a:xfrm>
          <a:prstGeom prst="rect">
            <a:avLst/>
          </a:prstGeom>
        </p:spPr>
      </p:pic>
      <p:sp>
        <p:nvSpPr>
          <p:cNvPr id="16" name="Footer" descr="{&quot;templafy&quot;:{&quot;id&quot;:&quot;3ef1bcc8-6f9d-487c-b251-a6d625f36c7c&quot;}}">
            <a:extLst>
              <a:ext uri="{FF2B5EF4-FFF2-40B4-BE49-F238E27FC236}">
                <a16:creationId xmlns:a16="http://schemas.microsoft.com/office/drawing/2014/main" id="{E1C85F9C-58AE-A2CD-7AE6-3B35B904B20B}"/>
              </a:ext>
            </a:extLst>
          </p:cNvPr>
          <p:cNvSpPr/>
          <p:nvPr userDrawn="1"/>
        </p:nvSpPr>
        <p:spPr>
          <a:xfrm>
            <a:off x="1640787" y="6457616"/>
            <a:ext cx="3810071" cy="27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l"/>
            <a:endParaRPr lang="de-DE" sz="700">
              <a:solidFill>
                <a:schemeClr val="tx1"/>
              </a:solidFill>
            </a:endParaRPr>
          </a:p>
        </p:txBody>
      </p:sp>
      <p:sp>
        <p:nvSpPr>
          <p:cNvPr id="10" name="Titel 94">
            <a:extLst>
              <a:ext uri="{FF2B5EF4-FFF2-40B4-BE49-F238E27FC236}">
                <a16:creationId xmlns:a16="http://schemas.microsoft.com/office/drawing/2014/main" id="{0A85AA71-0A59-D639-1B5D-3DD4F4BAE720}"/>
              </a:ext>
            </a:extLst>
          </p:cNvPr>
          <p:cNvSpPr>
            <a:spLocks noGrp="1"/>
          </p:cNvSpPr>
          <p:nvPr>
            <p:ph type="title" hasCustomPrompt="1"/>
          </p:nvPr>
        </p:nvSpPr>
        <p:spPr>
          <a:xfrm>
            <a:off x="550863" y="897757"/>
            <a:ext cx="9869763" cy="3241325"/>
          </a:xfrm>
        </p:spPr>
        <p:txBody>
          <a:bodyPr anchor="b"/>
          <a:lstStyle>
            <a:lvl1pPr>
              <a:defRPr sz="5400" b="0" spc="0" baseline="0">
                <a:solidFill>
                  <a:schemeClr val="tx1"/>
                </a:solidFill>
                <a:latin typeface="Montserrat" panose="00000500000000000000" pitchFamily="2" charset="0"/>
              </a:defRPr>
            </a:lvl1pPr>
          </a:lstStyle>
          <a:p>
            <a:r>
              <a:rPr lang="en-GB"/>
              <a:t>Add your title here</a:t>
            </a:r>
          </a:p>
        </p:txBody>
      </p:sp>
      <p:sp>
        <p:nvSpPr>
          <p:cNvPr id="17" name="Tijdelijke aanduiding voor verticale tekst 2">
            <a:extLst>
              <a:ext uri="{FF2B5EF4-FFF2-40B4-BE49-F238E27FC236}">
                <a16:creationId xmlns:a16="http://schemas.microsoft.com/office/drawing/2014/main" id="{DF3C1019-CAB8-99F0-59A0-53850C8A8E0F}"/>
              </a:ext>
            </a:extLst>
          </p:cNvPr>
          <p:cNvSpPr>
            <a:spLocks noGrp="1"/>
          </p:cNvSpPr>
          <p:nvPr>
            <p:ph type="body" orient="vert" idx="11" hasCustomPrompt="1"/>
          </p:nvPr>
        </p:nvSpPr>
        <p:spPr>
          <a:xfrm>
            <a:off x="550863" y="4497478"/>
            <a:ext cx="4825102" cy="1805603"/>
          </a:xfrm>
          <a:prstGeom prst="rect">
            <a:avLst/>
          </a:prstGeom>
        </p:spPr>
        <p:txBody>
          <a:bodyPr vert="horz" anchor="t">
            <a:noAutofit/>
          </a:bodyPr>
          <a:lstStyle>
            <a:lvl1pPr marL="0" indent="0">
              <a:lnSpc>
                <a:spcPct val="150000"/>
              </a:lnSpc>
              <a:buNone/>
              <a:defRPr sz="1600" b="0" cap="none" baseline="0">
                <a:solidFill>
                  <a:schemeClr val="tx1"/>
                </a:solidFill>
                <a:latin typeface="+mj-lt"/>
              </a:defRPr>
            </a:lvl1pPr>
          </a:lstStyle>
          <a:p>
            <a:pPr lvl="0"/>
            <a:r>
              <a:rPr lang="en-GB" noProof="0"/>
              <a:t>More information here / presenter</a:t>
            </a:r>
          </a:p>
        </p:txBody>
      </p:sp>
      <p:sp>
        <p:nvSpPr>
          <p:cNvPr id="11" name="Tijdelijke aanduiding voor datum 13">
            <a:extLst>
              <a:ext uri="{FF2B5EF4-FFF2-40B4-BE49-F238E27FC236}">
                <a16:creationId xmlns:a16="http://schemas.microsoft.com/office/drawing/2014/main" id="{05B0799D-39A8-77CE-A9C4-EC468EBB4272}"/>
              </a:ext>
            </a:extLst>
          </p:cNvPr>
          <p:cNvSpPr>
            <a:spLocks noGrp="1"/>
          </p:cNvSpPr>
          <p:nvPr>
            <p:ph type="dt" sz="half" idx="2"/>
          </p:nvPr>
        </p:nvSpPr>
        <p:spPr>
          <a:xfrm>
            <a:off x="557233" y="6458254"/>
            <a:ext cx="997200" cy="277083"/>
          </a:xfrm>
          <a:prstGeom prst="rect">
            <a:avLst/>
          </a:prstGeom>
        </p:spPr>
        <p:txBody>
          <a:bodyPr vert="horz" lIns="0" tIns="0" rIns="0" bIns="0" rtlCol="0" anchor="ctr"/>
          <a:lstStyle>
            <a:lvl1pPr algn="l">
              <a:defRPr sz="700" b="0" cap="all" baseline="0">
                <a:solidFill>
                  <a:schemeClr val="tx1"/>
                </a:solidFill>
                <a:latin typeface="+mn-lt"/>
              </a:defRPr>
            </a:lvl1pPr>
          </a:lstStyle>
          <a:p>
            <a:fld id="{F70814DE-24AE-481C-BF9F-BBBAE641F7A2}" type="datetime3">
              <a:rPr lang="en-US" smtClean="0"/>
              <a:t>1 October 2023</a:t>
            </a:fld>
            <a:endParaRPr lang="en-GB"/>
          </a:p>
        </p:txBody>
      </p:sp>
    </p:spTree>
    <p:extLst>
      <p:ext uri="{BB962C8B-B14F-4D97-AF65-F5344CB8AC3E}">
        <p14:creationId xmlns:p14="http://schemas.microsoft.com/office/powerpoint/2010/main" val="373827519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 DARK">
    <p:bg>
      <p:bgPr>
        <a:solidFill>
          <a:srgbClr val="1F1F1F"/>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F1B30E-3184-4498-8724-DF584A10324C}"/>
              </a:ext>
            </a:extLst>
          </p:cNvPr>
          <p:cNvCxnSpPr/>
          <p:nvPr userDrawn="1"/>
        </p:nvCxnSpPr>
        <p:spPr>
          <a:xfrm>
            <a:off x="550863" y="549275"/>
            <a:ext cx="11090275"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B031F36-0E0B-488B-9E6F-ED5F78B8A7C4}"/>
              </a:ext>
            </a:extLst>
          </p:cNvPr>
          <p:cNvCxnSpPr/>
          <p:nvPr userDrawn="1"/>
        </p:nvCxnSpPr>
        <p:spPr>
          <a:xfrm>
            <a:off x="550863" y="6453188"/>
            <a:ext cx="11090275"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377234802" name="Logo" descr="{&quot;templafy&quot;:{&quot;id&quot;:&quot;501c5155-1d00-4d15-b3e9-bab8531edb58&quot;}}"/>
          <p:cNvPicPr>
            <a:picLocks noChangeAspect="1"/>
          </p:cNvPicPr>
          <p:nvPr/>
        </p:nvPicPr>
        <p:blipFill>
          <a:blip r:embed="rId2"/>
          <a:stretch>
            <a:fillRect/>
          </a:stretch>
        </p:blipFill>
        <p:spPr>
          <a:xfrm>
            <a:off x="10309012" y="6091554"/>
            <a:ext cx="1328400" cy="213061"/>
          </a:xfrm>
          <a:prstGeom prst="rect">
            <a:avLst/>
          </a:prstGeom>
        </p:spPr>
      </p:pic>
      <p:sp>
        <p:nvSpPr>
          <p:cNvPr id="11" name="Footer" descr="{&quot;templafy&quot;:{&quot;id&quot;:&quot;49929218-7365-4206-be5e-4809d9b783b1&quot;}}">
            <a:extLst>
              <a:ext uri="{FF2B5EF4-FFF2-40B4-BE49-F238E27FC236}">
                <a16:creationId xmlns:a16="http://schemas.microsoft.com/office/drawing/2014/main" id="{EFF27937-E4C0-EADF-196E-C138BC2E3A24}"/>
              </a:ext>
            </a:extLst>
          </p:cNvPr>
          <p:cNvSpPr/>
          <p:nvPr userDrawn="1"/>
        </p:nvSpPr>
        <p:spPr>
          <a:xfrm>
            <a:off x="1640787" y="6457616"/>
            <a:ext cx="3810071" cy="27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l"/>
            <a:endParaRPr lang="de-DE" sz="700">
              <a:solidFill>
                <a:schemeClr val="bg1"/>
              </a:solidFill>
            </a:endParaRPr>
          </a:p>
        </p:txBody>
      </p:sp>
      <p:sp>
        <p:nvSpPr>
          <p:cNvPr id="10" name="Titel 94">
            <a:extLst>
              <a:ext uri="{FF2B5EF4-FFF2-40B4-BE49-F238E27FC236}">
                <a16:creationId xmlns:a16="http://schemas.microsoft.com/office/drawing/2014/main" id="{7FAF27ED-0379-8060-D447-CFE01EECFB31}"/>
              </a:ext>
            </a:extLst>
          </p:cNvPr>
          <p:cNvSpPr>
            <a:spLocks noGrp="1"/>
          </p:cNvSpPr>
          <p:nvPr>
            <p:ph type="title" hasCustomPrompt="1"/>
          </p:nvPr>
        </p:nvSpPr>
        <p:spPr>
          <a:xfrm>
            <a:off x="550863" y="897757"/>
            <a:ext cx="9869763" cy="3241325"/>
          </a:xfrm>
        </p:spPr>
        <p:txBody>
          <a:bodyPr anchor="b"/>
          <a:lstStyle>
            <a:lvl1pPr>
              <a:defRPr sz="5400" b="0" spc="0" baseline="0">
                <a:solidFill>
                  <a:schemeClr val="bg1"/>
                </a:solidFill>
                <a:latin typeface="Montserrat" panose="00000500000000000000" pitchFamily="2" charset="0"/>
              </a:defRPr>
            </a:lvl1pPr>
          </a:lstStyle>
          <a:p>
            <a:r>
              <a:rPr lang="en-GB"/>
              <a:t>Add your title here</a:t>
            </a:r>
          </a:p>
        </p:txBody>
      </p:sp>
      <p:sp>
        <p:nvSpPr>
          <p:cNvPr id="17" name="Tijdelijke aanduiding voor verticale tekst 2">
            <a:extLst>
              <a:ext uri="{FF2B5EF4-FFF2-40B4-BE49-F238E27FC236}">
                <a16:creationId xmlns:a16="http://schemas.microsoft.com/office/drawing/2014/main" id="{C1C3BEA0-23A1-65C3-7548-89DBBC985BE2}"/>
              </a:ext>
            </a:extLst>
          </p:cNvPr>
          <p:cNvSpPr>
            <a:spLocks noGrp="1"/>
          </p:cNvSpPr>
          <p:nvPr>
            <p:ph type="body" orient="vert" idx="11" hasCustomPrompt="1"/>
          </p:nvPr>
        </p:nvSpPr>
        <p:spPr>
          <a:xfrm>
            <a:off x="550863" y="4497478"/>
            <a:ext cx="4825102" cy="1805603"/>
          </a:xfrm>
          <a:prstGeom prst="rect">
            <a:avLst/>
          </a:prstGeom>
        </p:spPr>
        <p:txBody>
          <a:bodyPr vert="horz" anchor="t">
            <a:noAutofit/>
          </a:bodyPr>
          <a:lstStyle>
            <a:lvl1pPr marL="0" indent="0">
              <a:lnSpc>
                <a:spcPct val="150000"/>
              </a:lnSpc>
              <a:buNone/>
              <a:defRPr sz="1600" b="0" cap="none" baseline="0">
                <a:solidFill>
                  <a:schemeClr val="bg1"/>
                </a:solidFill>
                <a:latin typeface="+mj-lt"/>
              </a:defRPr>
            </a:lvl1pPr>
          </a:lstStyle>
          <a:p>
            <a:pPr lvl="0"/>
            <a:r>
              <a:rPr lang="en-GB" noProof="0"/>
              <a:t>More information here / presenter</a:t>
            </a:r>
          </a:p>
        </p:txBody>
      </p:sp>
      <p:sp>
        <p:nvSpPr>
          <p:cNvPr id="14" name="Tijdelijke aanduiding voor datum 13">
            <a:extLst>
              <a:ext uri="{FF2B5EF4-FFF2-40B4-BE49-F238E27FC236}">
                <a16:creationId xmlns:a16="http://schemas.microsoft.com/office/drawing/2014/main" id="{2CD7F2E4-BB98-DD73-F5A3-54A2891788F3}"/>
              </a:ext>
            </a:extLst>
          </p:cNvPr>
          <p:cNvSpPr>
            <a:spLocks noGrp="1"/>
          </p:cNvSpPr>
          <p:nvPr>
            <p:ph type="dt" sz="half" idx="2"/>
          </p:nvPr>
        </p:nvSpPr>
        <p:spPr>
          <a:xfrm>
            <a:off x="557232" y="6458254"/>
            <a:ext cx="997200" cy="277083"/>
          </a:xfrm>
          <a:prstGeom prst="rect">
            <a:avLst/>
          </a:prstGeom>
        </p:spPr>
        <p:txBody>
          <a:bodyPr vert="horz" lIns="0" tIns="0" rIns="0" bIns="0" rtlCol="0" anchor="ctr"/>
          <a:lstStyle>
            <a:lvl1pPr algn="l">
              <a:defRPr sz="700" b="0" cap="all" baseline="0">
                <a:solidFill>
                  <a:schemeClr val="bg1"/>
                </a:solidFill>
                <a:latin typeface="+mn-lt"/>
              </a:defRPr>
            </a:lvl1pPr>
          </a:lstStyle>
          <a:p>
            <a:fld id="{E88CAF20-46CA-485E-A2F1-5EE3625279A2}" type="datetime3">
              <a:rPr lang="en-US" smtClean="0"/>
              <a:t>1 October 2023</a:t>
            </a:fld>
            <a:endParaRPr lang="en-GB"/>
          </a:p>
        </p:txBody>
      </p:sp>
    </p:spTree>
    <p:extLst>
      <p:ext uri="{BB962C8B-B14F-4D97-AF65-F5344CB8AC3E}">
        <p14:creationId xmlns:p14="http://schemas.microsoft.com/office/powerpoint/2010/main" val="267420762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5.xml"/><Relationship Id="rId1" Type="http://schemas.openxmlformats.org/officeDocument/2006/relationships/slideLayout" Target="../slideLayouts/slideLayout54.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theme" Target="../theme/theme4.xml"/><Relationship Id="rId1"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63194" y="554143"/>
            <a:ext cx="11082177" cy="414600"/>
          </a:xfrm>
          <a:prstGeom prst="rect">
            <a:avLst/>
          </a:prstGeom>
          <a:ln>
            <a:noFill/>
          </a:ln>
        </p:spPr>
        <p:txBody>
          <a:bodyPr vert="horz" lIns="0" tIns="0" rIns="0" bIns="0" rtlCol="0" anchor="t">
            <a:noAutofit/>
          </a:bodyPr>
          <a:lstStyle/>
          <a:p>
            <a:r>
              <a:rPr lang="en-GB" noProof="0"/>
              <a:t>Add your title here</a:t>
            </a:r>
          </a:p>
        </p:txBody>
      </p:sp>
      <p:grpSp>
        <p:nvGrpSpPr>
          <p:cNvPr id="125" name="LINE GRID" hidden="1">
            <a:extLst>
              <a:ext uri="{FF2B5EF4-FFF2-40B4-BE49-F238E27FC236}">
                <a16:creationId xmlns:a16="http://schemas.microsoft.com/office/drawing/2014/main" id="{100FFF19-7BAB-4078-93F0-54A9A14C8B9C}"/>
              </a:ext>
            </a:extLst>
          </p:cNvPr>
          <p:cNvGrpSpPr/>
          <p:nvPr userDrawn="1"/>
        </p:nvGrpSpPr>
        <p:grpSpPr>
          <a:xfrm>
            <a:off x="-1" y="-2"/>
            <a:ext cx="12192001" cy="6858002"/>
            <a:chOff x="-1" y="-2"/>
            <a:chExt cx="12192001" cy="6858002"/>
          </a:xfrm>
        </p:grpSpPr>
        <p:grpSp>
          <p:nvGrpSpPr>
            <p:cNvPr id="126" name="Groep 125">
              <a:extLst>
                <a:ext uri="{FF2B5EF4-FFF2-40B4-BE49-F238E27FC236}">
                  <a16:creationId xmlns:a16="http://schemas.microsoft.com/office/drawing/2014/main" id="{EDE7E9F9-DB89-4D78-8D0A-B31E1E84FF68}"/>
                </a:ext>
              </a:extLst>
            </p:cNvPr>
            <p:cNvGrpSpPr/>
            <p:nvPr userDrawn="1"/>
          </p:nvGrpSpPr>
          <p:grpSpPr>
            <a:xfrm>
              <a:off x="-1" y="0"/>
              <a:ext cx="12192001" cy="6858000"/>
              <a:chOff x="-1" y="0"/>
              <a:chExt cx="12192001" cy="6858000"/>
            </a:xfrm>
          </p:grpSpPr>
          <p:cxnSp>
            <p:nvCxnSpPr>
              <p:cNvPr id="173" name="Rechte verbindingslijn 172">
                <a:extLst>
                  <a:ext uri="{FF2B5EF4-FFF2-40B4-BE49-F238E27FC236}">
                    <a16:creationId xmlns:a16="http://schemas.microsoft.com/office/drawing/2014/main" id="{64555E9E-64A8-4056-9E5B-3886FAA56347}"/>
                  </a:ext>
                </a:extLst>
              </p:cNvPr>
              <p:cNvCxnSpPr>
                <a:cxnSpLocks/>
              </p:cNvCxnSpPr>
              <p:nvPr userDrawn="1"/>
            </p:nvCxnSpPr>
            <p:spPr>
              <a:xfrm>
                <a:off x="-1" y="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Rechte verbindingslijn 173">
                <a:extLst>
                  <a:ext uri="{FF2B5EF4-FFF2-40B4-BE49-F238E27FC236}">
                    <a16:creationId xmlns:a16="http://schemas.microsoft.com/office/drawing/2014/main" id="{A20E5C60-83B2-47AE-8C31-B98EF1DBA487}"/>
                  </a:ext>
                </a:extLst>
              </p:cNvPr>
              <p:cNvCxnSpPr>
                <a:cxnSpLocks/>
              </p:cNvCxnSpPr>
              <p:nvPr userDrawn="1"/>
            </p:nvCxnSpPr>
            <p:spPr>
              <a:xfrm>
                <a:off x="-1" y="685800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5" name="Rechte verbindingslijn 174">
                <a:extLst>
                  <a:ext uri="{FF2B5EF4-FFF2-40B4-BE49-F238E27FC236}">
                    <a16:creationId xmlns:a16="http://schemas.microsoft.com/office/drawing/2014/main" id="{08AC3C7E-8226-46E2-A005-9E8BA4525207}"/>
                  </a:ext>
                </a:extLst>
              </p:cNvPr>
              <p:cNvCxnSpPr>
                <a:cxnSpLocks/>
              </p:cNvCxnSpPr>
              <p:nvPr userDrawn="1"/>
            </p:nvCxnSpPr>
            <p:spPr>
              <a:xfrm>
                <a:off x="-1" y="329184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6" name="Rechte verbindingslijn 175">
                <a:extLst>
                  <a:ext uri="{FF2B5EF4-FFF2-40B4-BE49-F238E27FC236}">
                    <a16:creationId xmlns:a16="http://schemas.microsoft.com/office/drawing/2014/main" id="{3542912A-65C6-4049-9E5A-D4A1503F1F58}"/>
                  </a:ext>
                </a:extLst>
              </p:cNvPr>
              <p:cNvCxnSpPr>
                <a:cxnSpLocks/>
              </p:cNvCxnSpPr>
              <p:nvPr userDrawn="1"/>
            </p:nvCxnSpPr>
            <p:spPr>
              <a:xfrm>
                <a:off x="-1" y="164592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Rechte verbindingslijn 176">
                <a:extLst>
                  <a:ext uri="{FF2B5EF4-FFF2-40B4-BE49-F238E27FC236}">
                    <a16:creationId xmlns:a16="http://schemas.microsoft.com/office/drawing/2014/main" id="{665BC084-C81C-42FC-9962-6EBAC5211563}"/>
                  </a:ext>
                </a:extLst>
              </p:cNvPr>
              <p:cNvCxnSpPr>
                <a:cxnSpLocks/>
              </p:cNvCxnSpPr>
              <p:nvPr userDrawn="1"/>
            </p:nvCxnSpPr>
            <p:spPr>
              <a:xfrm>
                <a:off x="-1" y="493776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8" name="Rechte verbindingslijn 177">
                <a:extLst>
                  <a:ext uri="{FF2B5EF4-FFF2-40B4-BE49-F238E27FC236}">
                    <a16:creationId xmlns:a16="http://schemas.microsoft.com/office/drawing/2014/main" id="{58DC5469-AC2D-4554-9457-C2347B3E13DF}"/>
                  </a:ext>
                </a:extLst>
              </p:cNvPr>
              <p:cNvCxnSpPr>
                <a:cxnSpLocks/>
              </p:cNvCxnSpPr>
              <p:nvPr userDrawn="1"/>
            </p:nvCxnSpPr>
            <p:spPr>
              <a:xfrm>
                <a:off x="-1" y="548640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Rechte verbindingslijn 178">
                <a:extLst>
                  <a:ext uri="{FF2B5EF4-FFF2-40B4-BE49-F238E27FC236}">
                    <a16:creationId xmlns:a16="http://schemas.microsoft.com/office/drawing/2014/main" id="{F85B497D-5484-4D31-805A-AF04684DC3C6}"/>
                  </a:ext>
                </a:extLst>
              </p:cNvPr>
              <p:cNvCxnSpPr>
                <a:cxnSpLocks/>
              </p:cNvCxnSpPr>
              <p:nvPr userDrawn="1"/>
            </p:nvCxnSpPr>
            <p:spPr>
              <a:xfrm>
                <a:off x="-1" y="411480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Rechte verbindingslijn 179">
                <a:extLst>
                  <a:ext uri="{FF2B5EF4-FFF2-40B4-BE49-F238E27FC236}">
                    <a16:creationId xmlns:a16="http://schemas.microsoft.com/office/drawing/2014/main" id="{046A25BF-D4D1-4AB5-805F-E9250F3A7D3A}"/>
                  </a:ext>
                </a:extLst>
              </p:cNvPr>
              <p:cNvCxnSpPr>
                <a:cxnSpLocks/>
              </p:cNvCxnSpPr>
              <p:nvPr userDrawn="1"/>
            </p:nvCxnSpPr>
            <p:spPr>
              <a:xfrm>
                <a:off x="-1" y="301752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1" name="Rechte verbindingslijn 180">
                <a:extLst>
                  <a:ext uri="{FF2B5EF4-FFF2-40B4-BE49-F238E27FC236}">
                    <a16:creationId xmlns:a16="http://schemas.microsoft.com/office/drawing/2014/main" id="{93B88B7C-E0EF-4327-993A-ED28702050E1}"/>
                  </a:ext>
                </a:extLst>
              </p:cNvPr>
              <p:cNvCxnSpPr>
                <a:cxnSpLocks/>
              </p:cNvCxnSpPr>
              <p:nvPr userDrawn="1"/>
            </p:nvCxnSpPr>
            <p:spPr>
              <a:xfrm>
                <a:off x="-1" y="137160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2" name="Rechte verbindingslijn 181">
                <a:extLst>
                  <a:ext uri="{FF2B5EF4-FFF2-40B4-BE49-F238E27FC236}">
                    <a16:creationId xmlns:a16="http://schemas.microsoft.com/office/drawing/2014/main" id="{B625024B-EE76-4FCA-873F-E0B0D2872F78}"/>
                  </a:ext>
                </a:extLst>
              </p:cNvPr>
              <p:cNvCxnSpPr>
                <a:cxnSpLocks/>
              </p:cNvCxnSpPr>
              <p:nvPr userDrawn="1"/>
            </p:nvCxnSpPr>
            <p:spPr>
              <a:xfrm>
                <a:off x="-1" y="219456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3" name="Rechte verbindingslijn 182">
                <a:extLst>
                  <a:ext uri="{FF2B5EF4-FFF2-40B4-BE49-F238E27FC236}">
                    <a16:creationId xmlns:a16="http://schemas.microsoft.com/office/drawing/2014/main" id="{9EEDB5DE-F672-4F3A-AAA2-8C66B4C756B1}"/>
                  </a:ext>
                </a:extLst>
              </p:cNvPr>
              <p:cNvCxnSpPr>
                <a:cxnSpLocks/>
              </p:cNvCxnSpPr>
              <p:nvPr userDrawn="1"/>
            </p:nvCxnSpPr>
            <p:spPr>
              <a:xfrm>
                <a:off x="-1" y="54864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4" name="Rechte verbindingslijn 183">
                <a:extLst>
                  <a:ext uri="{FF2B5EF4-FFF2-40B4-BE49-F238E27FC236}">
                    <a16:creationId xmlns:a16="http://schemas.microsoft.com/office/drawing/2014/main" id="{5511D0FF-4EFB-4CEA-9E22-D3B6A7FE33E9}"/>
                  </a:ext>
                </a:extLst>
              </p:cNvPr>
              <p:cNvCxnSpPr>
                <a:cxnSpLocks/>
              </p:cNvCxnSpPr>
              <p:nvPr userDrawn="1"/>
            </p:nvCxnSpPr>
            <p:spPr>
              <a:xfrm>
                <a:off x="-1" y="603504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5" name="Rechte verbindingslijn 184">
                <a:extLst>
                  <a:ext uri="{FF2B5EF4-FFF2-40B4-BE49-F238E27FC236}">
                    <a16:creationId xmlns:a16="http://schemas.microsoft.com/office/drawing/2014/main" id="{3DAE4FA5-67AE-45B2-ADD2-10FC374687AD}"/>
                  </a:ext>
                </a:extLst>
              </p:cNvPr>
              <p:cNvCxnSpPr>
                <a:cxnSpLocks/>
              </p:cNvCxnSpPr>
              <p:nvPr userDrawn="1"/>
            </p:nvCxnSpPr>
            <p:spPr>
              <a:xfrm>
                <a:off x="-1" y="192024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6" name="Rechte verbindingslijn 185">
                <a:extLst>
                  <a:ext uri="{FF2B5EF4-FFF2-40B4-BE49-F238E27FC236}">
                    <a16:creationId xmlns:a16="http://schemas.microsoft.com/office/drawing/2014/main" id="{39FAAAA2-35F8-4E1A-AFE1-0AD0D590FA56}"/>
                  </a:ext>
                </a:extLst>
              </p:cNvPr>
              <p:cNvCxnSpPr>
                <a:cxnSpLocks/>
              </p:cNvCxnSpPr>
              <p:nvPr userDrawn="1"/>
            </p:nvCxnSpPr>
            <p:spPr>
              <a:xfrm>
                <a:off x="-1" y="356616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7" name="Rechte verbindingslijn 186">
                <a:extLst>
                  <a:ext uri="{FF2B5EF4-FFF2-40B4-BE49-F238E27FC236}">
                    <a16:creationId xmlns:a16="http://schemas.microsoft.com/office/drawing/2014/main" id="{6F10A19D-C0D2-4571-B6F3-8B3D2586B5A3}"/>
                  </a:ext>
                </a:extLst>
              </p:cNvPr>
              <p:cNvCxnSpPr>
                <a:cxnSpLocks/>
              </p:cNvCxnSpPr>
              <p:nvPr userDrawn="1"/>
            </p:nvCxnSpPr>
            <p:spPr>
              <a:xfrm>
                <a:off x="-1" y="246888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8" name="Rechte verbindingslijn 187">
                <a:extLst>
                  <a:ext uri="{FF2B5EF4-FFF2-40B4-BE49-F238E27FC236}">
                    <a16:creationId xmlns:a16="http://schemas.microsoft.com/office/drawing/2014/main" id="{3800602E-56CF-4D2E-B300-7EC357CF51C3}"/>
                  </a:ext>
                </a:extLst>
              </p:cNvPr>
              <p:cNvCxnSpPr>
                <a:cxnSpLocks/>
              </p:cNvCxnSpPr>
              <p:nvPr userDrawn="1"/>
            </p:nvCxnSpPr>
            <p:spPr>
              <a:xfrm>
                <a:off x="-1" y="274320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9" name="Rechte verbindingslijn 188">
                <a:extLst>
                  <a:ext uri="{FF2B5EF4-FFF2-40B4-BE49-F238E27FC236}">
                    <a16:creationId xmlns:a16="http://schemas.microsoft.com/office/drawing/2014/main" id="{1AC1067F-A853-47B9-8057-F46EDBFF0459}"/>
                  </a:ext>
                </a:extLst>
              </p:cNvPr>
              <p:cNvCxnSpPr>
                <a:cxnSpLocks/>
              </p:cNvCxnSpPr>
              <p:nvPr userDrawn="1"/>
            </p:nvCxnSpPr>
            <p:spPr>
              <a:xfrm>
                <a:off x="-1" y="109728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0" name="Rechte verbindingslijn 189">
                <a:extLst>
                  <a:ext uri="{FF2B5EF4-FFF2-40B4-BE49-F238E27FC236}">
                    <a16:creationId xmlns:a16="http://schemas.microsoft.com/office/drawing/2014/main" id="{39C5521F-0C82-440A-B6B6-06FFC6C146E1}"/>
                  </a:ext>
                </a:extLst>
              </p:cNvPr>
              <p:cNvCxnSpPr>
                <a:cxnSpLocks/>
              </p:cNvCxnSpPr>
              <p:nvPr userDrawn="1"/>
            </p:nvCxnSpPr>
            <p:spPr>
              <a:xfrm>
                <a:off x="-1" y="82296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1" name="Rechte verbindingslijn 190">
                <a:extLst>
                  <a:ext uri="{FF2B5EF4-FFF2-40B4-BE49-F238E27FC236}">
                    <a16:creationId xmlns:a16="http://schemas.microsoft.com/office/drawing/2014/main" id="{93DA6C08-486C-4808-A8AC-99994324354B}"/>
                  </a:ext>
                </a:extLst>
              </p:cNvPr>
              <p:cNvCxnSpPr>
                <a:cxnSpLocks/>
              </p:cNvCxnSpPr>
              <p:nvPr userDrawn="1"/>
            </p:nvCxnSpPr>
            <p:spPr>
              <a:xfrm>
                <a:off x="-1" y="27432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2" name="Rechte verbindingslijn 191">
                <a:extLst>
                  <a:ext uri="{FF2B5EF4-FFF2-40B4-BE49-F238E27FC236}">
                    <a16:creationId xmlns:a16="http://schemas.microsoft.com/office/drawing/2014/main" id="{B37FE824-A2BE-4D3D-8FD7-1103008592EE}"/>
                  </a:ext>
                </a:extLst>
              </p:cNvPr>
              <p:cNvCxnSpPr>
                <a:cxnSpLocks/>
              </p:cNvCxnSpPr>
              <p:nvPr userDrawn="1"/>
            </p:nvCxnSpPr>
            <p:spPr>
              <a:xfrm>
                <a:off x="-1" y="658368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3" name="Rechte verbindingslijn 192">
                <a:extLst>
                  <a:ext uri="{FF2B5EF4-FFF2-40B4-BE49-F238E27FC236}">
                    <a16:creationId xmlns:a16="http://schemas.microsoft.com/office/drawing/2014/main" id="{3DF7786C-8358-4944-9443-A42D37FC0E94}"/>
                  </a:ext>
                </a:extLst>
              </p:cNvPr>
              <p:cNvCxnSpPr>
                <a:cxnSpLocks/>
              </p:cNvCxnSpPr>
              <p:nvPr userDrawn="1"/>
            </p:nvCxnSpPr>
            <p:spPr>
              <a:xfrm>
                <a:off x="-1" y="630936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4" name="Rechte verbindingslijn 193">
                <a:extLst>
                  <a:ext uri="{FF2B5EF4-FFF2-40B4-BE49-F238E27FC236}">
                    <a16:creationId xmlns:a16="http://schemas.microsoft.com/office/drawing/2014/main" id="{47E92A13-56E3-4322-8A7A-8BFE3828CE35}"/>
                  </a:ext>
                </a:extLst>
              </p:cNvPr>
              <p:cNvCxnSpPr>
                <a:cxnSpLocks/>
              </p:cNvCxnSpPr>
              <p:nvPr userDrawn="1"/>
            </p:nvCxnSpPr>
            <p:spPr>
              <a:xfrm>
                <a:off x="-1" y="576072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5" name="Rechte verbindingslijn 194">
                <a:extLst>
                  <a:ext uri="{FF2B5EF4-FFF2-40B4-BE49-F238E27FC236}">
                    <a16:creationId xmlns:a16="http://schemas.microsoft.com/office/drawing/2014/main" id="{44B26B24-F834-407B-8C66-BFC0CD925287}"/>
                  </a:ext>
                </a:extLst>
              </p:cNvPr>
              <p:cNvCxnSpPr>
                <a:cxnSpLocks/>
              </p:cNvCxnSpPr>
              <p:nvPr userDrawn="1"/>
            </p:nvCxnSpPr>
            <p:spPr>
              <a:xfrm>
                <a:off x="-1" y="521208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6" name="Rechte verbindingslijn 195">
                <a:extLst>
                  <a:ext uri="{FF2B5EF4-FFF2-40B4-BE49-F238E27FC236}">
                    <a16:creationId xmlns:a16="http://schemas.microsoft.com/office/drawing/2014/main" id="{86EB3B67-963C-4392-938B-9EE6B9C237B4}"/>
                  </a:ext>
                </a:extLst>
              </p:cNvPr>
              <p:cNvCxnSpPr>
                <a:cxnSpLocks/>
              </p:cNvCxnSpPr>
              <p:nvPr userDrawn="1"/>
            </p:nvCxnSpPr>
            <p:spPr>
              <a:xfrm>
                <a:off x="-1" y="466344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7" name="Rechte verbindingslijn 196">
                <a:extLst>
                  <a:ext uri="{FF2B5EF4-FFF2-40B4-BE49-F238E27FC236}">
                    <a16:creationId xmlns:a16="http://schemas.microsoft.com/office/drawing/2014/main" id="{F2610CBB-2829-4818-AB5A-677FD4C2C8BF}"/>
                  </a:ext>
                </a:extLst>
              </p:cNvPr>
              <p:cNvCxnSpPr>
                <a:cxnSpLocks/>
              </p:cNvCxnSpPr>
              <p:nvPr userDrawn="1"/>
            </p:nvCxnSpPr>
            <p:spPr>
              <a:xfrm>
                <a:off x="-1" y="438912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8" name="Rechte verbindingslijn 197">
                <a:extLst>
                  <a:ext uri="{FF2B5EF4-FFF2-40B4-BE49-F238E27FC236}">
                    <a16:creationId xmlns:a16="http://schemas.microsoft.com/office/drawing/2014/main" id="{873B6C66-379D-4145-BC25-708D6F3956A4}"/>
                  </a:ext>
                </a:extLst>
              </p:cNvPr>
              <p:cNvCxnSpPr>
                <a:cxnSpLocks/>
              </p:cNvCxnSpPr>
              <p:nvPr userDrawn="1"/>
            </p:nvCxnSpPr>
            <p:spPr>
              <a:xfrm>
                <a:off x="-1" y="384048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27" name="Groep 126">
              <a:extLst>
                <a:ext uri="{FF2B5EF4-FFF2-40B4-BE49-F238E27FC236}">
                  <a16:creationId xmlns:a16="http://schemas.microsoft.com/office/drawing/2014/main" id="{86D7263A-597C-4E7F-B933-0657AF0DC83E}"/>
                </a:ext>
              </a:extLst>
            </p:cNvPr>
            <p:cNvGrpSpPr/>
            <p:nvPr userDrawn="1"/>
          </p:nvGrpSpPr>
          <p:grpSpPr>
            <a:xfrm>
              <a:off x="1" y="-2"/>
              <a:ext cx="12191999" cy="6858002"/>
              <a:chOff x="1" y="-2"/>
              <a:chExt cx="12191999" cy="6858002"/>
            </a:xfrm>
          </p:grpSpPr>
          <p:cxnSp>
            <p:nvCxnSpPr>
              <p:cNvPr id="128" name="Rechte verbindingslijn 127">
                <a:extLst>
                  <a:ext uri="{FF2B5EF4-FFF2-40B4-BE49-F238E27FC236}">
                    <a16:creationId xmlns:a16="http://schemas.microsoft.com/office/drawing/2014/main" id="{CDAC9CFA-D65C-4DA7-A2BF-D7BD32DED44A}"/>
                  </a:ext>
                </a:extLst>
              </p:cNvPr>
              <p:cNvCxnSpPr>
                <a:cxnSpLocks/>
              </p:cNvCxnSpPr>
              <p:nvPr userDrawn="1"/>
            </p:nvCxnSpPr>
            <p:spPr>
              <a:xfrm rot="5400000">
                <a:off x="3498275"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 name="Rechte verbindingslijn 128">
                <a:extLst>
                  <a:ext uri="{FF2B5EF4-FFF2-40B4-BE49-F238E27FC236}">
                    <a16:creationId xmlns:a16="http://schemas.microsoft.com/office/drawing/2014/main" id="{144C79B1-D849-4D81-8A88-DEF895025B5E}"/>
                  </a:ext>
                </a:extLst>
              </p:cNvPr>
              <p:cNvCxnSpPr>
                <a:cxnSpLocks/>
              </p:cNvCxnSpPr>
              <p:nvPr userDrawn="1"/>
            </p:nvCxnSpPr>
            <p:spPr>
              <a:xfrm rot="5400000">
                <a:off x="-3429000"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 name="Rechte verbindingslijn 129">
                <a:extLst>
                  <a:ext uri="{FF2B5EF4-FFF2-40B4-BE49-F238E27FC236}">
                    <a16:creationId xmlns:a16="http://schemas.microsoft.com/office/drawing/2014/main" id="{384002CE-4C1F-4C35-BFBF-4680E99B27FB}"/>
                  </a:ext>
                </a:extLst>
              </p:cNvPr>
              <p:cNvCxnSpPr>
                <a:cxnSpLocks/>
              </p:cNvCxnSpPr>
              <p:nvPr userDrawn="1"/>
            </p:nvCxnSpPr>
            <p:spPr>
              <a:xfrm rot="5400000">
                <a:off x="173183"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10A9C51C-12F3-42AE-945C-DBD833079520}"/>
                  </a:ext>
                </a:extLst>
              </p:cNvPr>
              <p:cNvCxnSpPr>
                <a:cxnSpLocks/>
              </p:cNvCxnSpPr>
              <p:nvPr userDrawn="1"/>
            </p:nvCxnSpPr>
            <p:spPr>
              <a:xfrm rot="5400000">
                <a:off x="1835729"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9B95FD66-3D57-48BB-B4E9-822B67457427}"/>
                  </a:ext>
                </a:extLst>
              </p:cNvPr>
              <p:cNvCxnSpPr>
                <a:cxnSpLocks/>
              </p:cNvCxnSpPr>
              <p:nvPr userDrawn="1"/>
            </p:nvCxnSpPr>
            <p:spPr>
              <a:xfrm rot="5400000">
                <a:off x="-1489363"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6D76F8BC-93EF-4AA8-AF3D-EFFEB846C957}"/>
                  </a:ext>
                </a:extLst>
              </p:cNvPr>
              <p:cNvCxnSpPr>
                <a:cxnSpLocks/>
              </p:cNvCxnSpPr>
              <p:nvPr userDrawn="1"/>
            </p:nvCxnSpPr>
            <p:spPr>
              <a:xfrm rot="5400000">
                <a:off x="-2043545"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 name="Rechte verbindingslijn 133">
                <a:extLst>
                  <a:ext uri="{FF2B5EF4-FFF2-40B4-BE49-F238E27FC236}">
                    <a16:creationId xmlns:a16="http://schemas.microsoft.com/office/drawing/2014/main" id="{A6625F1D-3E50-4570-97C3-C4EDB04FAFD3}"/>
                  </a:ext>
                </a:extLst>
              </p:cNvPr>
              <p:cNvCxnSpPr>
                <a:cxnSpLocks/>
              </p:cNvCxnSpPr>
              <p:nvPr userDrawn="1"/>
            </p:nvCxnSpPr>
            <p:spPr>
              <a:xfrm rot="5400000">
                <a:off x="-658090"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 name="Rechte verbindingslijn 134">
                <a:extLst>
                  <a:ext uri="{FF2B5EF4-FFF2-40B4-BE49-F238E27FC236}">
                    <a16:creationId xmlns:a16="http://schemas.microsoft.com/office/drawing/2014/main" id="{0AC727DB-434B-412B-8763-DB0E281BF2C7}"/>
                  </a:ext>
                </a:extLst>
              </p:cNvPr>
              <p:cNvCxnSpPr>
                <a:cxnSpLocks/>
              </p:cNvCxnSpPr>
              <p:nvPr userDrawn="1"/>
            </p:nvCxnSpPr>
            <p:spPr>
              <a:xfrm rot="5400000">
                <a:off x="450274"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6" name="Rechte verbindingslijn 135">
                <a:extLst>
                  <a:ext uri="{FF2B5EF4-FFF2-40B4-BE49-F238E27FC236}">
                    <a16:creationId xmlns:a16="http://schemas.microsoft.com/office/drawing/2014/main" id="{A442E14D-28F3-45CB-AD54-3AF9B319248C}"/>
                  </a:ext>
                </a:extLst>
              </p:cNvPr>
              <p:cNvCxnSpPr>
                <a:cxnSpLocks/>
              </p:cNvCxnSpPr>
              <p:nvPr userDrawn="1"/>
            </p:nvCxnSpPr>
            <p:spPr>
              <a:xfrm rot="5400000">
                <a:off x="2112820"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 name="Rechte verbindingslijn 136">
                <a:extLst>
                  <a:ext uri="{FF2B5EF4-FFF2-40B4-BE49-F238E27FC236}">
                    <a16:creationId xmlns:a16="http://schemas.microsoft.com/office/drawing/2014/main" id="{CB7806CA-06E1-4627-A4A0-4ADA1CC5C68B}"/>
                  </a:ext>
                </a:extLst>
              </p:cNvPr>
              <p:cNvCxnSpPr>
                <a:cxnSpLocks/>
              </p:cNvCxnSpPr>
              <p:nvPr userDrawn="1"/>
            </p:nvCxnSpPr>
            <p:spPr>
              <a:xfrm rot="5400000">
                <a:off x="1281547"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8" name="Rechte verbindingslijn 137">
                <a:extLst>
                  <a:ext uri="{FF2B5EF4-FFF2-40B4-BE49-F238E27FC236}">
                    <a16:creationId xmlns:a16="http://schemas.microsoft.com/office/drawing/2014/main" id="{17043AC3-C933-4AC1-AEF6-2997F0F75352}"/>
                  </a:ext>
                </a:extLst>
              </p:cNvPr>
              <p:cNvCxnSpPr>
                <a:cxnSpLocks/>
              </p:cNvCxnSpPr>
              <p:nvPr userDrawn="1"/>
            </p:nvCxnSpPr>
            <p:spPr>
              <a:xfrm rot="5400000">
                <a:off x="2944093"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9" name="Rechte verbindingslijn 138">
                <a:extLst>
                  <a:ext uri="{FF2B5EF4-FFF2-40B4-BE49-F238E27FC236}">
                    <a16:creationId xmlns:a16="http://schemas.microsoft.com/office/drawing/2014/main" id="{F0F75427-7D32-4BDE-B6B4-765994C2199E}"/>
                  </a:ext>
                </a:extLst>
              </p:cNvPr>
              <p:cNvCxnSpPr>
                <a:cxnSpLocks/>
              </p:cNvCxnSpPr>
              <p:nvPr userDrawn="1"/>
            </p:nvCxnSpPr>
            <p:spPr>
              <a:xfrm rot="5400000">
                <a:off x="-2597727"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 name="Rechte verbindingslijn 139">
                <a:extLst>
                  <a:ext uri="{FF2B5EF4-FFF2-40B4-BE49-F238E27FC236}">
                    <a16:creationId xmlns:a16="http://schemas.microsoft.com/office/drawing/2014/main" id="{D06ECA4F-3809-4685-A313-38485D2949E0}"/>
                  </a:ext>
                </a:extLst>
              </p:cNvPr>
              <p:cNvCxnSpPr>
                <a:cxnSpLocks/>
              </p:cNvCxnSpPr>
              <p:nvPr userDrawn="1"/>
            </p:nvCxnSpPr>
            <p:spPr>
              <a:xfrm rot="5400000">
                <a:off x="1558638"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 name="Rechte verbindingslijn 140">
                <a:extLst>
                  <a:ext uri="{FF2B5EF4-FFF2-40B4-BE49-F238E27FC236}">
                    <a16:creationId xmlns:a16="http://schemas.microsoft.com/office/drawing/2014/main" id="{8FAD81A9-0A6D-4C59-A9A5-F4BA618CCAD0}"/>
                  </a:ext>
                </a:extLst>
              </p:cNvPr>
              <p:cNvCxnSpPr>
                <a:cxnSpLocks/>
              </p:cNvCxnSpPr>
              <p:nvPr userDrawn="1"/>
            </p:nvCxnSpPr>
            <p:spPr>
              <a:xfrm rot="5400000">
                <a:off x="-103908"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Rechte verbindingslijn 141">
                <a:extLst>
                  <a:ext uri="{FF2B5EF4-FFF2-40B4-BE49-F238E27FC236}">
                    <a16:creationId xmlns:a16="http://schemas.microsoft.com/office/drawing/2014/main" id="{A8709FA9-DE74-4A5F-AE0B-CF457A77E6E3}"/>
                  </a:ext>
                </a:extLst>
              </p:cNvPr>
              <p:cNvCxnSpPr>
                <a:cxnSpLocks/>
              </p:cNvCxnSpPr>
              <p:nvPr userDrawn="1"/>
            </p:nvCxnSpPr>
            <p:spPr>
              <a:xfrm rot="5400000">
                <a:off x="1004456"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Rechte verbindingslijn 142">
                <a:extLst>
                  <a:ext uri="{FF2B5EF4-FFF2-40B4-BE49-F238E27FC236}">
                    <a16:creationId xmlns:a16="http://schemas.microsoft.com/office/drawing/2014/main" id="{E700A1B1-FEF9-4295-AF1A-E2E2DEACCDE0}"/>
                  </a:ext>
                </a:extLst>
              </p:cNvPr>
              <p:cNvCxnSpPr>
                <a:cxnSpLocks/>
              </p:cNvCxnSpPr>
              <p:nvPr userDrawn="1"/>
            </p:nvCxnSpPr>
            <p:spPr>
              <a:xfrm rot="5400000">
                <a:off x="727365"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Rechte verbindingslijn 143">
                <a:extLst>
                  <a:ext uri="{FF2B5EF4-FFF2-40B4-BE49-F238E27FC236}">
                    <a16:creationId xmlns:a16="http://schemas.microsoft.com/office/drawing/2014/main" id="{7F319661-543D-436D-88BF-2B78C8FC2588}"/>
                  </a:ext>
                </a:extLst>
              </p:cNvPr>
              <p:cNvCxnSpPr>
                <a:cxnSpLocks/>
              </p:cNvCxnSpPr>
              <p:nvPr userDrawn="1"/>
            </p:nvCxnSpPr>
            <p:spPr>
              <a:xfrm rot="5400000">
                <a:off x="2389911"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Rechte verbindingslijn 144">
                <a:extLst>
                  <a:ext uri="{FF2B5EF4-FFF2-40B4-BE49-F238E27FC236}">
                    <a16:creationId xmlns:a16="http://schemas.microsoft.com/office/drawing/2014/main" id="{020997D9-40D4-4589-9728-1C880D38F492}"/>
                  </a:ext>
                </a:extLst>
              </p:cNvPr>
              <p:cNvCxnSpPr>
                <a:cxnSpLocks/>
              </p:cNvCxnSpPr>
              <p:nvPr userDrawn="1"/>
            </p:nvCxnSpPr>
            <p:spPr>
              <a:xfrm rot="5400000">
                <a:off x="2667002"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Rechte verbindingslijn 145">
                <a:extLst>
                  <a:ext uri="{FF2B5EF4-FFF2-40B4-BE49-F238E27FC236}">
                    <a16:creationId xmlns:a16="http://schemas.microsoft.com/office/drawing/2014/main" id="{C7701C34-231D-4107-9813-E4D8E6CF6BA4}"/>
                  </a:ext>
                </a:extLst>
              </p:cNvPr>
              <p:cNvCxnSpPr>
                <a:cxnSpLocks/>
              </p:cNvCxnSpPr>
              <p:nvPr userDrawn="1"/>
            </p:nvCxnSpPr>
            <p:spPr>
              <a:xfrm rot="5400000">
                <a:off x="3221184"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Rechte verbindingslijn 146">
                <a:extLst>
                  <a:ext uri="{FF2B5EF4-FFF2-40B4-BE49-F238E27FC236}">
                    <a16:creationId xmlns:a16="http://schemas.microsoft.com/office/drawing/2014/main" id="{8C3B07A7-1645-4196-9A3D-18D0BA543405}"/>
                  </a:ext>
                </a:extLst>
              </p:cNvPr>
              <p:cNvCxnSpPr>
                <a:cxnSpLocks/>
              </p:cNvCxnSpPr>
              <p:nvPr userDrawn="1"/>
            </p:nvCxnSpPr>
            <p:spPr>
              <a:xfrm rot="5400000">
                <a:off x="-3151909"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Rechte verbindingslijn 147">
                <a:extLst>
                  <a:ext uri="{FF2B5EF4-FFF2-40B4-BE49-F238E27FC236}">
                    <a16:creationId xmlns:a16="http://schemas.microsoft.com/office/drawing/2014/main" id="{6302568A-594D-45B2-ADBD-53ECD8C9C2EF}"/>
                  </a:ext>
                </a:extLst>
              </p:cNvPr>
              <p:cNvCxnSpPr>
                <a:cxnSpLocks/>
              </p:cNvCxnSpPr>
              <p:nvPr userDrawn="1"/>
            </p:nvCxnSpPr>
            <p:spPr>
              <a:xfrm rot="5400000">
                <a:off x="-2874818"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 name="Rechte verbindingslijn 148">
                <a:extLst>
                  <a:ext uri="{FF2B5EF4-FFF2-40B4-BE49-F238E27FC236}">
                    <a16:creationId xmlns:a16="http://schemas.microsoft.com/office/drawing/2014/main" id="{64AC5F0A-EA60-43ED-B3F5-75281E47B56A}"/>
                  </a:ext>
                </a:extLst>
              </p:cNvPr>
              <p:cNvCxnSpPr>
                <a:cxnSpLocks/>
              </p:cNvCxnSpPr>
              <p:nvPr userDrawn="1"/>
            </p:nvCxnSpPr>
            <p:spPr>
              <a:xfrm rot="5400000">
                <a:off x="-2320636"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Rechte verbindingslijn 149">
                <a:extLst>
                  <a:ext uri="{FF2B5EF4-FFF2-40B4-BE49-F238E27FC236}">
                    <a16:creationId xmlns:a16="http://schemas.microsoft.com/office/drawing/2014/main" id="{A0D5D330-82B4-481B-A79A-43DFD579B4B6}"/>
                  </a:ext>
                </a:extLst>
              </p:cNvPr>
              <p:cNvCxnSpPr>
                <a:cxnSpLocks/>
              </p:cNvCxnSpPr>
              <p:nvPr userDrawn="1"/>
            </p:nvCxnSpPr>
            <p:spPr>
              <a:xfrm rot="5400000">
                <a:off x="-1766454"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 name="Rechte verbindingslijn 150">
                <a:extLst>
                  <a:ext uri="{FF2B5EF4-FFF2-40B4-BE49-F238E27FC236}">
                    <a16:creationId xmlns:a16="http://schemas.microsoft.com/office/drawing/2014/main" id="{9E562C73-0098-4147-B70B-09373AFA3F3D}"/>
                  </a:ext>
                </a:extLst>
              </p:cNvPr>
              <p:cNvCxnSpPr>
                <a:cxnSpLocks/>
              </p:cNvCxnSpPr>
              <p:nvPr userDrawn="1"/>
            </p:nvCxnSpPr>
            <p:spPr>
              <a:xfrm rot="5400000">
                <a:off x="-1212272"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2" name="Rechte verbindingslijn 151">
                <a:extLst>
                  <a:ext uri="{FF2B5EF4-FFF2-40B4-BE49-F238E27FC236}">
                    <a16:creationId xmlns:a16="http://schemas.microsoft.com/office/drawing/2014/main" id="{C48DBB72-2A9F-4D3C-BCFE-75D936B87E79}"/>
                  </a:ext>
                </a:extLst>
              </p:cNvPr>
              <p:cNvCxnSpPr>
                <a:cxnSpLocks/>
              </p:cNvCxnSpPr>
              <p:nvPr userDrawn="1"/>
            </p:nvCxnSpPr>
            <p:spPr>
              <a:xfrm rot="5400000">
                <a:off x="-935181"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 name="Rechte verbindingslijn 152">
                <a:extLst>
                  <a:ext uri="{FF2B5EF4-FFF2-40B4-BE49-F238E27FC236}">
                    <a16:creationId xmlns:a16="http://schemas.microsoft.com/office/drawing/2014/main" id="{5105176E-30E2-4BD4-9034-0D494100F444}"/>
                  </a:ext>
                </a:extLst>
              </p:cNvPr>
              <p:cNvCxnSpPr>
                <a:cxnSpLocks/>
              </p:cNvCxnSpPr>
              <p:nvPr userDrawn="1"/>
            </p:nvCxnSpPr>
            <p:spPr>
              <a:xfrm rot="5400000">
                <a:off x="-380999"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4" name="Rechte verbindingslijn 153">
                <a:extLst>
                  <a:ext uri="{FF2B5EF4-FFF2-40B4-BE49-F238E27FC236}">
                    <a16:creationId xmlns:a16="http://schemas.microsoft.com/office/drawing/2014/main" id="{AC3CAAA1-ADBA-4FF2-9C1D-D2ECEA60D752}"/>
                  </a:ext>
                </a:extLst>
              </p:cNvPr>
              <p:cNvCxnSpPr>
                <a:cxnSpLocks/>
              </p:cNvCxnSpPr>
              <p:nvPr userDrawn="1"/>
            </p:nvCxnSpPr>
            <p:spPr>
              <a:xfrm rot="5400000">
                <a:off x="6823367"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5" name="Rechte verbindingslijn 154">
                <a:extLst>
                  <a:ext uri="{FF2B5EF4-FFF2-40B4-BE49-F238E27FC236}">
                    <a16:creationId xmlns:a16="http://schemas.microsoft.com/office/drawing/2014/main" id="{012A64F2-30BD-4058-A685-A6CBBA2B718B}"/>
                  </a:ext>
                </a:extLst>
              </p:cNvPr>
              <p:cNvCxnSpPr>
                <a:cxnSpLocks/>
              </p:cNvCxnSpPr>
              <p:nvPr userDrawn="1"/>
            </p:nvCxnSpPr>
            <p:spPr>
              <a:xfrm rot="5400000">
                <a:off x="8485913"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6" name="Rechte verbindingslijn 155">
                <a:extLst>
                  <a:ext uri="{FF2B5EF4-FFF2-40B4-BE49-F238E27FC236}">
                    <a16:creationId xmlns:a16="http://schemas.microsoft.com/office/drawing/2014/main" id="{3A1B21AE-9F4D-4039-8D44-4539CD9DF747}"/>
                  </a:ext>
                </a:extLst>
              </p:cNvPr>
              <p:cNvCxnSpPr>
                <a:cxnSpLocks/>
              </p:cNvCxnSpPr>
              <p:nvPr userDrawn="1"/>
            </p:nvCxnSpPr>
            <p:spPr>
              <a:xfrm rot="5400000">
                <a:off x="5160821"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7" name="Rechte verbindingslijn 156">
                <a:extLst>
                  <a:ext uri="{FF2B5EF4-FFF2-40B4-BE49-F238E27FC236}">
                    <a16:creationId xmlns:a16="http://schemas.microsoft.com/office/drawing/2014/main" id="{4BA1AFBD-4B4E-4EC4-8746-B4C1AEC782C5}"/>
                  </a:ext>
                </a:extLst>
              </p:cNvPr>
              <p:cNvCxnSpPr>
                <a:cxnSpLocks/>
              </p:cNvCxnSpPr>
              <p:nvPr userDrawn="1"/>
            </p:nvCxnSpPr>
            <p:spPr>
              <a:xfrm rot="5400000">
                <a:off x="4606639"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8" name="Rechte verbindingslijn 157">
                <a:extLst>
                  <a:ext uri="{FF2B5EF4-FFF2-40B4-BE49-F238E27FC236}">
                    <a16:creationId xmlns:a16="http://schemas.microsoft.com/office/drawing/2014/main" id="{D118B00F-CC9A-41CA-91F6-E524A93232C6}"/>
                  </a:ext>
                </a:extLst>
              </p:cNvPr>
              <p:cNvCxnSpPr>
                <a:cxnSpLocks/>
              </p:cNvCxnSpPr>
              <p:nvPr userDrawn="1"/>
            </p:nvCxnSpPr>
            <p:spPr>
              <a:xfrm rot="5400000">
                <a:off x="5992094"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9" name="Rechte verbindingslijn 158">
                <a:extLst>
                  <a:ext uri="{FF2B5EF4-FFF2-40B4-BE49-F238E27FC236}">
                    <a16:creationId xmlns:a16="http://schemas.microsoft.com/office/drawing/2014/main" id="{764564C4-2721-4BFD-A5D2-3277BDF3C988}"/>
                  </a:ext>
                </a:extLst>
              </p:cNvPr>
              <p:cNvCxnSpPr>
                <a:cxnSpLocks/>
              </p:cNvCxnSpPr>
              <p:nvPr userDrawn="1"/>
            </p:nvCxnSpPr>
            <p:spPr>
              <a:xfrm rot="5400000">
                <a:off x="7100458"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0" name="Rechte verbindingslijn 159">
                <a:extLst>
                  <a:ext uri="{FF2B5EF4-FFF2-40B4-BE49-F238E27FC236}">
                    <a16:creationId xmlns:a16="http://schemas.microsoft.com/office/drawing/2014/main" id="{DCEB96FC-7477-4D73-B4BF-5502F4AAEE31}"/>
                  </a:ext>
                </a:extLst>
              </p:cNvPr>
              <p:cNvCxnSpPr>
                <a:cxnSpLocks/>
              </p:cNvCxnSpPr>
              <p:nvPr userDrawn="1"/>
            </p:nvCxnSpPr>
            <p:spPr>
              <a:xfrm rot="5400000">
                <a:off x="8762999"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1" name="Rechte verbindingslijn 160">
                <a:extLst>
                  <a:ext uri="{FF2B5EF4-FFF2-40B4-BE49-F238E27FC236}">
                    <a16:creationId xmlns:a16="http://schemas.microsoft.com/office/drawing/2014/main" id="{0E95F956-684A-4AC3-83A8-4168966E08E5}"/>
                  </a:ext>
                </a:extLst>
              </p:cNvPr>
              <p:cNvCxnSpPr>
                <a:cxnSpLocks/>
              </p:cNvCxnSpPr>
              <p:nvPr userDrawn="1"/>
            </p:nvCxnSpPr>
            <p:spPr>
              <a:xfrm rot="5400000">
                <a:off x="7931731"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2" name="Rechte verbindingslijn 161">
                <a:extLst>
                  <a:ext uri="{FF2B5EF4-FFF2-40B4-BE49-F238E27FC236}">
                    <a16:creationId xmlns:a16="http://schemas.microsoft.com/office/drawing/2014/main" id="{9AFCC194-4841-483E-8393-D146BA0AA438}"/>
                  </a:ext>
                </a:extLst>
              </p:cNvPr>
              <p:cNvCxnSpPr>
                <a:cxnSpLocks/>
              </p:cNvCxnSpPr>
              <p:nvPr userDrawn="1"/>
            </p:nvCxnSpPr>
            <p:spPr>
              <a:xfrm rot="5400000">
                <a:off x="4052457"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3" name="Rechte verbindingslijn 162">
                <a:extLst>
                  <a:ext uri="{FF2B5EF4-FFF2-40B4-BE49-F238E27FC236}">
                    <a16:creationId xmlns:a16="http://schemas.microsoft.com/office/drawing/2014/main" id="{13965D55-4F9C-4955-A2D0-D5F248E12892}"/>
                  </a:ext>
                </a:extLst>
              </p:cNvPr>
              <p:cNvCxnSpPr>
                <a:cxnSpLocks/>
              </p:cNvCxnSpPr>
              <p:nvPr userDrawn="1"/>
            </p:nvCxnSpPr>
            <p:spPr>
              <a:xfrm rot="5400000">
                <a:off x="8208822"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4" name="Rechte verbindingslijn 163">
                <a:extLst>
                  <a:ext uri="{FF2B5EF4-FFF2-40B4-BE49-F238E27FC236}">
                    <a16:creationId xmlns:a16="http://schemas.microsoft.com/office/drawing/2014/main" id="{B82FFF44-AC6B-4897-94AF-68CB1C194637}"/>
                  </a:ext>
                </a:extLst>
              </p:cNvPr>
              <p:cNvCxnSpPr>
                <a:cxnSpLocks/>
              </p:cNvCxnSpPr>
              <p:nvPr userDrawn="1"/>
            </p:nvCxnSpPr>
            <p:spPr>
              <a:xfrm rot="5400000">
                <a:off x="6546276"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5" name="Rechte verbindingslijn 164">
                <a:extLst>
                  <a:ext uri="{FF2B5EF4-FFF2-40B4-BE49-F238E27FC236}">
                    <a16:creationId xmlns:a16="http://schemas.microsoft.com/office/drawing/2014/main" id="{480C5672-DE19-4742-A296-0C4C4F502CD7}"/>
                  </a:ext>
                </a:extLst>
              </p:cNvPr>
              <p:cNvCxnSpPr>
                <a:cxnSpLocks/>
              </p:cNvCxnSpPr>
              <p:nvPr userDrawn="1"/>
            </p:nvCxnSpPr>
            <p:spPr>
              <a:xfrm rot="5400000">
                <a:off x="7654640"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6" name="Rechte verbindingslijn 165">
                <a:extLst>
                  <a:ext uri="{FF2B5EF4-FFF2-40B4-BE49-F238E27FC236}">
                    <a16:creationId xmlns:a16="http://schemas.microsoft.com/office/drawing/2014/main" id="{7006FFE8-2F83-4520-B04C-4927D9858D4B}"/>
                  </a:ext>
                </a:extLst>
              </p:cNvPr>
              <p:cNvCxnSpPr>
                <a:cxnSpLocks/>
              </p:cNvCxnSpPr>
              <p:nvPr userDrawn="1"/>
            </p:nvCxnSpPr>
            <p:spPr>
              <a:xfrm rot="5400000">
                <a:off x="7377549"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7" name="Rechte verbindingslijn 166">
                <a:extLst>
                  <a:ext uri="{FF2B5EF4-FFF2-40B4-BE49-F238E27FC236}">
                    <a16:creationId xmlns:a16="http://schemas.microsoft.com/office/drawing/2014/main" id="{AA15B1D8-9D77-462B-9B0D-A87F9CF73279}"/>
                  </a:ext>
                </a:extLst>
              </p:cNvPr>
              <p:cNvCxnSpPr>
                <a:cxnSpLocks/>
              </p:cNvCxnSpPr>
              <p:nvPr userDrawn="1"/>
            </p:nvCxnSpPr>
            <p:spPr>
              <a:xfrm rot="5400000">
                <a:off x="3775366"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8" name="Rechte verbindingslijn 167">
                <a:extLst>
                  <a:ext uri="{FF2B5EF4-FFF2-40B4-BE49-F238E27FC236}">
                    <a16:creationId xmlns:a16="http://schemas.microsoft.com/office/drawing/2014/main" id="{C6B0AA21-64B3-48D8-843D-739B67E20887}"/>
                  </a:ext>
                </a:extLst>
              </p:cNvPr>
              <p:cNvCxnSpPr>
                <a:cxnSpLocks/>
              </p:cNvCxnSpPr>
              <p:nvPr userDrawn="1"/>
            </p:nvCxnSpPr>
            <p:spPr>
              <a:xfrm rot="5400000">
                <a:off x="4329548"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Rechte verbindingslijn 168">
                <a:extLst>
                  <a:ext uri="{FF2B5EF4-FFF2-40B4-BE49-F238E27FC236}">
                    <a16:creationId xmlns:a16="http://schemas.microsoft.com/office/drawing/2014/main" id="{7336E7D8-0A5B-436C-8E80-B95147AB5850}"/>
                  </a:ext>
                </a:extLst>
              </p:cNvPr>
              <p:cNvCxnSpPr>
                <a:cxnSpLocks/>
              </p:cNvCxnSpPr>
              <p:nvPr userDrawn="1"/>
            </p:nvCxnSpPr>
            <p:spPr>
              <a:xfrm rot="5400000">
                <a:off x="4883730"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0" name="Rechte verbindingslijn 169">
                <a:extLst>
                  <a:ext uri="{FF2B5EF4-FFF2-40B4-BE49-F238E27FC236}">
                    <a16:creationId xmlns:a16="http://schemas.microsoft.com/office/drawing/2014/main" id="{9F2F029C-58D5-4268-A838-BDD9AD7D5FC1}"/>
                  </a:ext>
                </a:extLst>
              </p:cNvPr>
              <p:cNvCxnSpPr>
                <a:cxnSpLocks/>
              </p:cNvCxnSpPr>
              <p:nvPr userDrawn="1"/>
            </p:nvCxnSpPr>
            <p:spPr>
              <a:xfrm rot="5400000">
                <a:off x="5437912"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Rechte verbindingslijn 170">
                <a:extLst>
                  <a:ext uri="{FF2B5EF4-FFF2-40B4-BE49-F238E27FC236}">
                    <a16:creationId xmlns:a16="http://schemas.microsoft.com/office/drawing/2014/main" id="{D05645EC-DDE4-4481-8ACE-9F0F621BDC70}"/>
                  </a:ext>
                </a:extLst>
              </p:cNvPr>
              <p:cNvCxnSpPr>
                <a:cxnSpLocks/>
              </p:cNvCxnSpPr>
              <p:nvPr userDrawn="1"/>
            </p:nvCxnSpPr>
            <p:spPr>
              <a:xfrm rot="5400000">
                <a:off x="5715003"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2" name="Rechte verbindingslijn 171">
                <a:extLst>
                  <a:ext uri="{FF2B5EF4-FFF2-40B4-BE49-F238E27FC236}">
                    <a16:creationId xmlns:a16="http://schemas.microsoft.com/office/drawing/2014/main" id="{5BA7B305-E0A5-4216-AF76-EE2DFF307702}"/>
                  </a:ext>
                </a:extLst>
              </p:cNvPr>
              <p:cNvCxnSpPr>
                <a:cxnSpLocks/>
              </p:cNvCxnSpPr>
              <p:nvPr userDrawn="1"/>
            </p:nvCxnSpPr>
            <p:spPr>
              <a:xfrm rot="5400000">
                <a:off x="6269185"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grpSp>
        <p:nvGrpSpPr>
          <p:cNvPr id="18" name="GRID" hidden="1">
            <a:extLst>
              <a:ext uri="{FF2B5EF4-FFF2-40B4-BE49-F238E27FC236}">
                <a16:creationId xmlns:a16="http://schemas.microsoft.com/office/drawing/2014/main" id="{1FD886FE-980A-4110-B849-907FF84067F9}"/>
              </a:ext>
            </a:extLst>
          </p:cNvPr>
          <p:cNvGrpSpPr/>
          <p:nvPr userDrawn="1"/>
        </p:nvGrpSpPr>
        <p:grpSpPr>
          <a:xfrm>
            <a:off x="0" y="-2"/>
            <a:ext cx="12191999" cy="6858002"/>
            <a:chOff x="0" y="-2"/>
            <a:chExt cx="12169774" cy="6858002"/>
          </a:xfrm>
          <a:solidFill>
            <a:srgbClr val="00B0F0">
              <a:alpha val="60000"/>
            </a:srgbClr>
          </a:solidFill>
        </p:grpSpPr>
        <p:sp>
          <p:nvSpPr>
            <p:cNvPr id="20" name="Rechthoek 19">
              <a:extLst>
                <a:ext uri="{FF2B5EF4-FFF2-40B4-BE49-F238E27FC236}">
                  <a16:creationId xmlns:a16="http://schemas.microsoft.com/office/drawing/2014/main" id="{9AB0CB09-BAB8-4458-AFB6-6A6318AC0C22}"/>
                </a:ext>
              </a:extLst>
            </p:cNvPr>
            <p:cNvSpPr/>
            <p:nvPr userDrawn="1"/>
          </p:nvSpPr>
          <p:spPr>
            <a:xfrm>
              <a:off x="0" y="0"/>
              <a:ext cx="12169774" cy="548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sp>
          <p:nvSpPr>
            <p:cNvPr id="21" name="Rechthoek 20">
              <a:extLst>
                <a:ext uri="{FF2B5EF4-FFF2-40B4-BE49-F238E27FC236}">
                  <a16:creationId xmlns:a16="http://schemas.microsoft.com/office/drawing/2014/main" id="{ECEAB0C4-CB9F-403E-AF64-7BEACC524C66}"/>
                </a:ext>
              </a:extLst>
            </p:cNvPr>
            <p:cNvSpPr/>
            <p:nvPr userDrawn="1"/>
          </p:nvSpPr>
          <p:spPr>
            <a:xfrm rot="5400000">
              <a:off x="-3152417" y="3152416"/>
              <a:ext cx="6858000" cy="5531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sp>
          <p:nvSpPr>
            <p:cNvPr id="111" name="Rechthoek 110">
              <a:extLst>
                <a:ext uri="{FF2B5EF4-FFF2-40B4-BE49-F238E27FC236}">
                  <a16:creationId xmlns:a16="http://schemas.microsoft.com/office/drawing/2014/main" id="{8F4CFD3B-33FA-41DE-BE4E-171E4128245B}"/>
                </a:ext>
              </a:extLst>
            </p:cNvPr>
            <p:cNvSpPr/>
            <p:nvPr userDrawn="1"/>
          </p:nvSpPr>
          <p:spPr>
            <a:xfrm rot="5400000">
              <a:off x="8464192" y="3152415"/>
              <a:ext cx="6858000" cy="5531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sp>
          <p:nvSpPr>
            <p:cNvPr id="112" name="Rechthoek 111">
              <a:extLst>
                <a:ext uri="{FF2B5EF4-FFF2-40B4-BE49-F238E27FC236}">
                  <a16:creationId xmlns:a16="http://schemas.microsoft.com/office/drawing/2014/main" id="{CB1DBE4D-661B-497F-B46C-921354BACF84}"/>
                </a:ext>
              </a:extLst>
            </p:cNvPr>
            <p:cNvSpPr/>
            <p:nvPr userDrawn="1"/>
          </p:nvSpPr>
          <p:spPr>
            <a:xfrm>
              <a:off x="0" y="6309362"/>
              <a:ext cx="12169774" cy="548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sp>
          <p:nvSpPr>
            <p:cNvPr id="114" name="Rechthoek 113">
              <a:extLst>
                <a:ext uri="{FF2B5EF4-FFF2-40B4-BE49-F238E27FC236}">
                  <a16:creationId xmlns:a16="http://schemas.microsoft.com/office/drawing/2014/main" id="{90841AE9-6262-43EA-B1B8-D91E2274E018}"/>
                </a:ext>
              </a:extLst>
            </p:cNvPr>
            <p:cNvSpPr/>
            <p:nvPr userDrawn="1"/>
          </p:nvSpPr>
          <p:spPr>
            <a:xfrm>
              <a:off x="0" y="1383498"/>
              <a:ext cx="12169774" cy="548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sp>
          <p:nvSpPr>
            <p:cNvPr id="119" name="Rechthoek 118">
              <a:extLst>
                <a:ext uri="{FF2B5EF4-FFF2-40B4-BE49-F238E27FC236}">
                  <a16:creationId xmlns:a16="http://schemas.microsoft.com/office/drawing/2014/main" id="{E55A1075-660D-4580-84F9-A3D92836F449}"/>
                </a:ext>
              </a:extLst>
            </p:cNvPr>
            <p:cNvSpPr/>
            <p:nvPr userDrawn="1"/>
          </p:nvSpPr>
          <p:spPr>
            <a:xfrm rot="5400000">
              <a:off x="-2872776" y="3152415"/>
              <a:ext cx="6858000" cy="5531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sp>
          <p:nvSpPr>
            <p:cNvPr id="120" name="Rechthoek 119">
              <a:extLst>
                <a:ext uri="{FF2B5EF4-FFF2-40B4-BE49-F238E27FC236}">
                  <a16:creationId xmlns:a16="http://schemas.microsoft.com/office/drawing/2014/main" id="{36271491-E0BB-4DA2-B17B-48FDA2BD2297}"/>
                </a:ext>
              </a:extLst>
            </p:cNvPr>
            <p:cNvSpPr/>
            <p:nvPr userDrawn="1"/>
          </p:nvSpPr>
          <p:spPr>
            <a:xfrm>
              <a:off x="0" y="6047738"/>
              <a:ext cx="12169774" cy="548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grpSp>
      <p:sp>
        <p:nvSpPr>
          <p:cNvPr id="7" name="Text Placeholder 6">
            <a:extLst>
              <a:ext uri="{FF2B5EF4-FFF2-40B4-BE49-F238E27FC236}">
                <a16:creationId xmlns:a16="http://schemas.microsoft.com/office/drawing/2014/main" id="{CEFFF5AA-05E8-4966-B462-2FC8B0E204B4}"/>
              </a:ext>
            </a:extLst>
          </p:cNvPr>
          <p:cNvSpPr>
            <a:spLocks noGrp="1"/>
          </p:cNvSpPr>
          <p:nvPr>
            <p:ph type="body" idx="1"/>
          </p:nvPr>
        </p:nvSpPr>
        <p:spPr>
          <a:xfrm>
            <a:off x="557523" y="1449387"/>
            <a:ext cx="11087839" cy="4859337"/>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pic>
        <p:nvPicPr>
          <p:cNvPr id="189233281" name="Logo" descr="{&quot;templafy&quot;:{&quot;id&quot;:&quot;94693f2f-789a-47d0-a8f1-e5d4a606477d&quot;}}"/>
          <p:cNvPicPr>
            <a:picLocks noChangeAspect="1"/>
          </p:cNvPicPr>
          <p:nvPr/>
        </p:nvPicPr>
        <p:blipFill>
          <a:blip r:embed="rId54"/>
          <a:stretch>
            <a:fillRect/>
          </a:stretch>
        </p:blipFill>
        <p:spPr>
          <a:xfrm>
            <a:off x="10879200" y="6537600"/>
            <a:ext cx="756000" cy="121254"/>
          </a:xfrm>
          <a:prstGeom prst="rect">
            <a:avLst/>
          </a:prstGeom>
        </p:spPr>
      </p:pic>
      <p:sp>
        <p:nvSpPr>
          <p:cNvPr id="94" name="Footer" descr="{&quot;templafy&quot;:{&quot;id&quot;:&quot;999ea0f4-1b54-465e-96a6-60eeccb5b2f5&quot;}}">
            <a:extLst>
              <a:ext uri="{FF2B5EF4-FFF2-40B4-BE49-F238E27FC236}">
                <a16:creationId xmlns:a16="http://schemas.microsoft.com/office/drawing/2014/main" id="{7B30B978-4654-5E37-565F-5E82A6334EE2}"/>
              </a:ext>
            </a:extLst>
          </p:cNvPr>
          <p:cNvSpPr/>
          <p:nvPr userDrawn="1"/>
        </p:nvSpPr>
        <p:spPr>
          <a:xfrm>
            <a:off x="1640787" y="6457616"/>
            <a:ext cx="3810071" cy="27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l"/>
            <a:endParaRPr lang="de-DE" sz="700">
              <a:solidFill>
                <a:schemeClr val="tx1"/>
              </a:solidFill>
            </a:endParaRPr>
          </a:p>
        </p:txBody>
      </p:sp>
      <p:sp>
        <p:nvSpPr>
          <p:cNvPr id="89" name="Tijdelijke aanduiding voor datum 13">
            <a:extLst>
              <a:ext uri="{FF2B5EF4-FFF2-40B4-BE49-F238E27FC236}">
                <a16:creationId xmlns:a16="http://schemas.microsoft.com/office/drawing/2014/main" id="{32515DDC-D4D0-7AD3-111E-346E49DBA9F2}"/>
              </a:ext>
            </a:extLst>
          </p:cNvPr>
          <p:cNvSpPr>
            <a:spLocks noGrp="1"/>
          </p:cNvSpPr>
          <p:nvPr>
            <p:ph type="dt" sz="half" idx="2"/>
          </p:nvPr>
        </p:nvSpPr>
        <p:spPr>
          <a:xfrm>
            <a:off x="557233" y="6458254"/>
            <a:ext cx="997200" cy="277083"/>
          </a:xfrm>
          <a:prstGeom prst="rect">
            <a:avLst/>
          </a:prstGeom>
        </p:spPr>
        <p:txBody>
          <a:bodyPr vert="horz" lIns="0" tIns="0" rIns="0" bIns="0" rtlCol="0" anchor="ctr"/>
          <a:lstStyle>
            <a:lvl1pPr algn="l">
              <a:defRPr sz="700" b="0" cap="all" baseline="0">
                <a:solidFill>
                  <a:schemeClr val="tx1"/>
                </a:solidFill>
                <a:latin typeface="+mn-lt"/>
              </a:defRPr>
            </a:lvl1pPr>
          </a:lstStyle>
          <a:p>
            <a:fld id="{9001C1B9-28C1-4F62-8C35-7263DB89CB07}" type="datetime3">
              <a:rPr lang="en-US" noProof="0" smtClean="0"/>
              <a:t>1 October 2023</a:t>
            </a:fld>
            <a:endParaRPr lang="en-GB" noProof="0"/>
          </a:p>
        </p:txBody>
      </p:sp>
    </p:spTree>
    <p:extLst>
      <p:ext uri="{BB962C8B-B14F-4D97-AF65-F5344CB8AC3E}">
        <p14:creationId xmlns:p14="http://schemas.microsoft.com/office/powerpoint/2010/main" val="2831793803"/>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86" r:id="rId3"/>
    <p:sldLayoutId id="2147483787" r:id="rId4"/>
    <p:sldLayoutId id="2147483788" r:id="rId5"/>
    <p:sldLayoutId id="2147483722" r:id="rId6"/>
    <p:sldLayoutId id="2147483789" r:id="rId7"/>
    <p:sldLayoutId id="2147483769" r:id="rId8"/>
    <p:sldLayoutId id="2147483790" r:id="rId9"/>
    <p:sldLayoutId id="2147483792" r:id="rId10"/>
    <p:sldLayoutId id="2147483791" r:id="rId11"/>
    <p:sldLayoutId id="2147483797" r:id="rId12"/>
    <p:sldLayoutId id="2147483673" r:id="rId13"/>
    <p:sldLayoutId id="2147483780" r:id="rId14"/>
    <p:sldLayoutId id="2147483726" r:id="rId15"/>
    <p:sldLayoutId id="2147483793" r:id="rId16"/>
    <p:sldLayoutId id="2147483799" r:id="rId17"/>
    <p:sldLayoutId id="2147483773" r:id="rId18"/>
    <p:sldLayoutId id="2147483775" r:id="rId19"/>
    <p:sldLayoutId id="2147483772" r:id="rId20"/>
    <p:sldLayoutId id="2147483776" r:id="rId21"/>
    <p:sldLayoutId id="2147483732" r:id="rId22"/>
    <p:sldLayoutId id="2147483675" r:id="rId23"/>
    <p:sldLayoutId id="2147483672" r:id="rId24"/>
    <p:sldLayoutId id="2147483756" r:id="rId25"/>
    <p:sldLayoutId id="2147483749" r:id="rId26"/>
    <p:sldLayoutId id="2147483683" r:id="rId27"/>
    <p:sldLayoutId id="2147483794" r:id="rId28"/>
    <p:sldLayoutId id="2147483803" r:id="rId29"/>
    <p:sldLayoutId id="2147483805" r:id="rId30"/>
    <p:sldLayoutId id="2147483677" r:id="rId31"/>
    <p:sldLayoutId id="2147483800" r:id="rId32"/>
    <p:sldLayoutId id="2147483801" r:id="rId33"/>
    <p:sldLayoutId id="2147483686" r:id="rId34"/>
    <p:sldLayoutId id="2147483693" r:id="rId35"/>
    <p:sldLayoutId id="2147483730" r:id="rId36"/>
    <p:sldLayoutId id="2147483731" r:id="rId37"/>
    <p:sldLayoutId id="2147483691" r:id="rId38"/>
    <p:sldLayoutId id="2147483694" r:id="rId39"/>
    <p:sldLayoutId id="2147483727" r:id="rId40"/>
    <p:sldLayoutId id="2147483728" r:id="rId41"/>
    <p:sldLayoutId id="2147483678" r:id="rId42"/>
    <p:sldLayoutId id="2147483729" r:id="rId43"/>
    <p:sldLayoutId id="2147483695" r:id="rId44"/>
    <p:sldLayoutId id="2147483751" r:id="rId45"/>
    <p:sldLayoutId id="2147483795" r:id="rId46"/>
    <p:sldLayoutId id="2147483804" r:id="rId47"/>
    <p:sldLayoutId id="2147483765" r:id="rId48"/>
    <p:sldLayoutId id="2147483802" r:id="rId49"/>
    <p:sldLayoutId id="2147483752" r:id="rId50"/>
    <p:sldLayoutId id="2147483796" r:id="rId51"/>
    <p:sldLayoutId id="2147483868" r:id="rId52"/>
  </p:sldLayoutIdLst>
  <p:hf sldNum="0" hdr="0"/>
  <p:txStyles>
    <p:titleStyle>
      <a:lvl1pPr algn="l" defTabSz="914400" rtl="0" eaLnBrk="1" latinLnBrk="0" hangingPunct="1">
        <a:lnSpc>
          <a:spcPct val="100000"/>
        </a:lnSpc>
        <a:spcBef>
          <a:spcPct val="0"/>
        </a:spcBef>
        <a:buNone/>
        <a:tabLst>
          <a:tab pos="1255713" algn="l"/>
        </a:tabLst>
        <a:defRPr sz="2800" b="0" kern="1200" spc="50" baseline="0">
          <a:ln w="3175">
            <a:noFill/>
          </a:ln>
          <a:solidFill>
            <a:schemeClr val="tx1"/>
          </a:solidFill>
          <a:latin typeface="+mj-lt"/>
          <a:ea typeface="+mj-ea"/>
          <a:cs typeface="+mj-cs"/>
        </a:defRPr>
      </a:lvl1pPr>
    </p:titleStyle>
    <p:bodyStyle>
      <a:lvl1pPr marL="179388" indent="-179388" algn="l" defTabSz="719138" rtl="0" eaLnBrk="1" latinLnBrk="0" hangingPunct="1">
        <a:lnSpc>
          <a:spcPct val="100000"/>
        </a:lnSpc>
        <a:spcBef>
          <a:spcPts val="200"/>
        </a:spcBef>
        <a:spcAft>
          <a:spcPts val="600"/>
        </a:spcAft>
        <a:buClrTx/>
        <a:buSzPct val="100000"/>
        <a:buFont typeface="Arial" panose="020B0604020202020204" pitchFamily="34" charset="0"/>
        <a:buChar char="•"/>
        <a:tabLst/>
        <a:defRPr sz="1400" kern="1200" spc="0">
          <a:solidFill>
            <a:schemeClr val="tx1"/>
          </a:solidFill>
          <a:latin typeface="+mn-lt"/>
          <a:ea typeface="+mn-ea"/>
          <a:cs typeface="+mn-cs"/>
        </a:defRPr>
      </a:lvl1pPr>
      <a:lvl2pPr marL="357188" indent="-177800" algn="l" defTabSz="719138" rtl="0" eaLnBrk="1" latinLnBrk="0" hangingPunct="1">
        <a:lnSpc>
          <a:spcPct val="100000"/>
        </a:lnSpc>
        <a:spcBef>
          <a:spcPts val="200"/>
        </a:spcBef>
        <a:spcAft>
          <a:spcPts val="600"/>
        </a:spcAft>
        <a:buClrTx/>
        <a:buSzPct val="100000"/>
        <a:buFont typeface="Arial" panose="020B0604020202020204" pitchFamily="34" charset="0"/>
        <a:buChar char="•"/>
        <a:defRPr sz="1400" i="0" kern="1200" spc="0">
          <a:solidFill>
            <a:schemeClr val="tx1"/>
          </a:solidFill>
          <a:latin typeface="+mn-lt"/>
          <a:ea typeface="+mn-ea"/>
          <a:cs typeface="+mn-cs"/>
        </a:defRPr>
      </a:lvl2pPr>
      <a:lvl3pPr marL="536575" indent="-179388" algn="l" defTabSz="719138" rtl="0" eaLnBrk="1" latinLnBrk="0" hangingPunct="1">
        <a:lnSpc>
          <a:spcPct val="100000"/>
        </a:lnSpc>
        <a:spcBef>
          <a:spcPts val="200"/>
        </a:spcBef>
        <a:spcAft>
          <a:spcPts val="600"/>
        </a:spcAft>
        <a:buClrTx/>
        <a:buSzPct val="100000"/>
        <a:buFont typeface="Arial" panose="020B0604020202020204" pitchFamily="34" charset="0"/>
        <a:buChar char="•"/>
        <a:defRPr sz="1200" i="0" kern="1200" spc="0">
          <a:solidFill>
            <a:schemeClr val="tx1"/>
          </a:solidFill>
          <a:latin typeface="+mn-lt"/>
          <a:ea typeface="+mn-ea"/>
          <a:cs typeface="+mn-cs"/>
        </a:defRPr>
      </a:lvl3pPr>
      <a:lvl4pPr marL="715963" indent="-179388" algn="l" defTabSz="719138" rtl="0" eaLnBrk="1" latinLnBrk="0" hangingPunct="1">
        <a:lnSpc>
          <a:spcPct val="100000"/>
        </a:lnSpc>
        <a:spcBef>
          <a:spcPts val="200"/>
        </a:spcBef>
        <a:spcAft>
          <a:spcPts val="300"/>
        </a:spcAft>
        <a:buClrTx/>
        <a:buSzPct val="100000"/>
        <a:buFont typeface="Arial" panose="020B0604020202020204" pitchFamily="34" charset="0"/>
        <a:buChar char="•"/>
        <a:defRPr sz="1000" b="0" strike="noStrike" kern="1200" cap="none" spc="0" baseline="0">
          <a:ln>
            <a:noFill/>
          </a:ln>
          <a:solidFill>
            <a:schemeClr val="tx1"/>
          </a:solidFill>
          <a:latin typeface="+mn-lt"/>
          <a:ea typeface="+mn-ea"/>
          <a:cs typeface="Calibri" panose="020F0502020204030204" pitchFamily="34" charset="0"/>
        </a:defRPr>
      </a:lvl4pPr>
      <a:lvl5pPr marL="898525" indent="-182563" algn="l" defTabSz="719138" rtl="0" eaLnBrk="1" latinLnBrk="0" hangingPunct="1">
        <a:lnSpc>
          <a:spcPct val="100000"/>
        </a:lnSpc>
        <a:spcBef>
          <a:spcPts val="200"/>
        </a:spcBef>
        <a:spcAft>
          <a:spcPts val="600"/>
        </a:spcAft>
        <a:buClrTx/>
        <a:buFont typeface="Arial" panose="020B0604020202020204" pitchFamily="34" charset="0"/>
        <a:buChar char="•"/>
        <a:defRPr sz="1000" b="0" i="0" kern="1200" spc="0" baseline="0">
          <a:solidFill>
            <a:schemeClr val="tx1"/>
          </a:solidFill>
          <a:latin typeface="+mn-lt"/>
          <a:ea typeface="+mn-ea"/>
          <a:cs typeface="+mn-cs"/>
        </a:defRPr>
      </a:lvl5pPr>
      <a:lvl6pPr marL="1077913" marR="0" indent="-179388" algn="l" defTabSz="914400" rtl="0" eaLnBrk="1" fontAlgn="auto" latinLnBrk="0" hangingPunct="1">
        <a:lnSpc>
          <a:spcPct val="100000"/>
        </a:lnSpc>
        <a:spcBef>
          <a:spcPts val="200"/>
        </a:spcBef>
        <a:spcAft>
          <a:spcPts val="300"/>
        </a:spcAft>
        <a:buClr>
          <a:schemeClr val="tx1"/>
        </a:buClr>
        <a:buSzTx/>
        <a:buFont typeface="Arial" panose="020B0604020202020204" pitchFamily="34" charset="0"/>
        <a:buChar char="•"/>
        <a:tabLst/>
        <a:defRPr sz="1000" b="0" i="0" kern="1200" cap="none" spc="0" baseline="0">
          <a:solidFill>
            <a:schemeClr val="tx1"/>
          </a:solidFill>
          <a:latin typeface="+mn-lt"/>
          <a:ea typeface="+mn-ea"/>
          <a:cs typeface="+mn-cs"/>
        </a:defRPr>
      </a:lvl6pPr>
      <a:lvl7pPr marL="1249363"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defRPr sz="1000" b="0" i="0" kern="1200" cap="none" spc="0" baseline="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 typeface="Arial" panose="020B0604020202020204" pitchFamily="34" charset="0"/>
        <a:buNone/>
        <a:defRPr sz="1400" i="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1400" b="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7" userDrawn="1">
          <p15:clr>
            <a:srgbClr val="F26B43"/>
          </p15:clr>
        </p15:guide>
        <p15:guide id="2" orient="horz" pos="346" userDrawn="1">
          <p15:clr>
            <a:srgbClr val="F26B43"/>
          </p15:clr>
        </p15:guide>
        <p15:guide id="3" orient="horz" pos="913" userDrawn="1">
          <p15:clr>
            <a:srgbClr val="F26B43"/>
          </p15:clr>
        </p15:guide>
        <p15:guide id="5" orient="horz" pos="3974" userDrawn="1">
          <p15:clr>
            <a:srgbClr val="F26B43"/>
          </p15:clr>
        </p15:guide>
        <p15:guide id="6" pos="7333" userDrawn="1">
          <p15:clr>
            <a:srgbClr val="F26B43"/>
          </p15:clr>
        </p15:guide>
        <p15:guide id="7" orient="horz" pos="4065" userDrawn="1">
          <p15:clr>
            <a:srgbClr val="F26B43"/>
          </p15:clr>
        </p15:guide>
        <p15:guide id="8"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63194" y="554143"/>
            <a:ext cx="11082177" cy="414600"/>
          </a:xfrm>
          <a:prstGeom prst="rect">
            <a:avLst/>
          </a:prstGeom>
          <a:ln>
            <a:noFill/>
          </a:ln>
        </p:spPr>
        <p:txBody>
          <a:bodyPr vert="horz" lIns="0" tIns="0" rIns="0" bIns="0" rtlCol="0" anchor="t">
            <a:noAutofit/>
          </a:bodyPr>
          <a:lstStyle/>
          <a:p>
            <a:r>
              <a:rPr lang="en-GB" noProof="0"/>
              <a:t>Add your title here</a:t>
            </a:r>
          </a:p>
        </p:txBody>
      </p:sp>
      <p:grpSp>
        <p:nvGrpSpPr>
          <p:cNvPr id="125" name="LINE GRID" hidden="1">
            <a:extLst>
              <a:ext uri="{FF2B5EF4-FFF2-40B4-BE49-F238E27FC236}">
                <a16:creationId xmlns:a16="http://schemas.microsoft.com/office/drawing/2014/main" id="{100FFF19-7BAB-4078-93F0-54A9A14C8B9C}"/>
              </a:ext>
            </a:extLst>
          </p:cNvPr>
          <p:cNvGrpSpPr/>
          <p:nvPr userDrawn="1"/>
        </p:nvGrpSpPr>
        <p:grpSpPr>
          <a:xfrm>
            <a:off x="-1" y="-2"/>
            <a:ext cx="12192001" cy="6858002"/>
            <a:chOff x="-1" y="-2"/>
            <a:chExt cx="12192001" cy="6858002"/>
          </a:xfrm>
        </p:grpSpPr>
        <p:grpSp>
          <p:nvGrpSpPr>
            <p:cNvPr id="126" name="Groep 125">
              <a:extLst>
                <a:ext uri="{FF2B5EF4-FFF2-40B4-BE49-F238E27FC236}">
                  <a16:creationId xmlns:a16="http://schemas.microsoft.com/office/drawing/2014/main" id="{EDE7E9F9-DB89-4D78-8D0A-B31E1E84FF68}"/>
                </a:ext>
              </a:extLst>
            </p:cNvPr>
            <p:cNvGrpSpPr/>
            <p:nvPr userDrawn="1"/>
          </p:nvGrpSpPr>
          <p:grpSpPr>
            <a:xfrm>
              <a:off x="-1" y="0"/>
              <a:ext cx="12192001" cy="6858000"/>
              <a:chOff x="-1" y="0"/>
              <a:chExt cx="12192001" cy="6858000"/>
            </a:xfrm>
          </p:grpSpPr>
          <p:cxnSp>
            <p:nvCxnSpPr>
              <p:cNvPr id="173" name="Rechte verbindingslijn 172">
                <a:extLst>
                  <a:ext uri="{FF2B5EF4-FFF2-40B4-BE49-F238E27FC236}">
                    <a16:creationId xmlns:a16="http://schemas.microsoft.com/office/drawing/2014/main" id="{64555E9E-64A8-4056-9E5B-3886FAA56347}"/>
                  </a:ext>
                </a:extLst>
              </p:cNvPr>
              <p:cNvCxnSpPr>
                <a:cxnSpLocks/>
              </p:cNvCxnSpPr>
              <p:nvPr userDrawn="1"/>
            </p:nvCxnSpPr>
            <p:spPr>
              <a:xfrm>
                <a:off x="-1" y="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Rechte verbindingslijn 173">
                <a:extLst>
                  <a:ext uri="{FF2B5EF4-FFF2-40B4-BE49-F238E27FC236}">
                    <a16:creationId xmlns:a16="http://schemas.microsoft.com/office/drawing/2014/main" id="{A20E5C60-83B2-47AE-8C31-B98EF1DBA487}"/>
                  </a:ext>
                </a:extLst>
              </p:cNvPr>
              <p:cNvCxnSpPr>
                <a:cxnSpLocks/>
              </p:cNvCxnSpPr>
              <p:nvPr userDrawn="1"/>
            </p:nvCxnSpPr>
            <p:spPr>
              <a:xfrm>
                <a:off x="-1" y="685800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5" name="Rechte verbindingslijn 174">
                <a:extLst>
                  <a:ext uri="{FF2B5EF4-FFF2-40B4-BE49-F238E27FC236}">
                    <a16:creationId xmlns:a16="http://schemas.microsoft.com/office/drawing/2014/main" id="{08AC3C7E-8226-46E2-A005-9E8BA4525207}"/>
                  </a:ext>
                </a:extLst>
              </p:cNvPr>
              <p:cNvCxnSpPr>
                <a:cxnSpLocks/>
              </p:cNvCxnSpPr>
              <p:nvPr userDrawn="1"/>
            </p:nvCxnSpPr>
            <p:spPr>
              <a:xfrm>
                <a:off x="-1" y="329184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6" name="Rechte verbindingslijn 175">
                <a:extLst>
                  <a:ext uri="{FF2B5EF4-FFF2-40B4-BE49-F238E27FC236}">
                    <a16:creationId xmlns:a16="http://schemas.microsoft.com/office/drawing/2014/main" id="{3542912A-65C6-4049-9E5A-D4A1503F1F58}"/>
                  </a:ext>
                </a:extLst>
              </p:cNvPr>
              <p:cNvCxnSpPr>
                <a:cxnSpLocks/>
              </p:cNvCxnSpPr>
              <p:nvPr userDrawn="1"/>
            </p:nvCxnSpPr>
            <p:spPr>
              <a:xfrm>
                <a:off x="-1" y="164592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Rechte verbindingslijn 176">
                <a:extLst>
                  <a:ext uri="{FF2B5EF4-FFF2-40B4-BE49-F238E27FC236}">
                    <a16:creationId xmlns:a16="http://schemas.microsoft.com/office/drawing/2014/main" id="{665BC084-C81C-42FC-9962-6EBAC5211563}"/>
                  </a:ext>
                </a:extLst>
              </p:cNvPr>
              <p:cNvCxnSpPr>
                <a:cxnSpLocks/>
              </p:cNvCxnSpPr>
              <p:nvPr userDrawn="1"/>
            </p:nvCxnSpPr>
            <p:spPr>
              <a:xfrm>
                <a:off x="-1" y="493776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8" name="Rechte verbindingslijn 177">
                <a:extLst>
                  <a:ext uri="{FF2B5EF4-FFF2-40B4-BE49-F238E27FC236}">
                    <a16:creationId xmlns:a16="http://schemas.microsoft.com/office/drawing/2014/main" id="{58DC5469-AC2D-4554-9457-C2347B3E13DF}"/>
                  </a:ext>
                </a:extLst>
              </p:cNvPr>
              <p:cNvCxnSpPr>
                <a:cxnSpLocks/>
              </p:cNvCxnSpPr>
              <p:nvPr userDrawn="1"/>
            </p:nvCxnSpPr>
            <p:spPr>
              <a:xfrm>
                <a:off x="-1" y="548640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Rechte verbindingslijn 178">
                <a:extLst>
                  <a:ext uri="{FF2B5EF4-FFF2-40B4-BE49-F238E27FC236}">
                    <a16:creationId xmlns:a16="http://schemas.microsoft.com/office/drawing/2014/main" id="{F85B497D-5484-4D31-805A-AF04684DC3C6}"/>
                  </a:ext>
                </a:extLst>
              </p:cNvPr>
              <p:cNvCxnSpPr>
                <a:cxnSpLocks/>
              </p:cNvCxnSpPr>
              <p:nvPr userDrawn="1"/>
            </p:nvCxnSpPr>
            <p:spPr>
              <a:xfrm>
                <a:off x="-1" y="411480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Rechte verbindingslijn 179">
                <a:extLst>
                  <a:ext uri="{FF2B5EF4-FFF2-40B4-BE49-F238E27FC236}">
                    <a16:creationId xmlns:a16="http://schemas.microsoft.com/office/drawing/2014/main" id="{046A25BF-D4D1-4AB5-805F-E9250F3A7D3A}"/>
                  </a:ext>
                </a:extLst>
              </p:cNvPr>
              <p:cNvCxnSpPr>
                <a:cxnSpLocks/>
              </p:cNvCxnSpPr>
              <p:nvPr userDrawn="1"/>
            </p:nvCxnSpPr>
            <p:spPr>
              <a:xfrm>
                <a:off x="-1" y="301752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1" name="Rechte verbindingslijn 180">
                <a:extLst>
                  <a:ext uri="{FF2B5EF4-FFF2-40B4-BE49-F238E27FC236}">
                    <a16:creationId xmlns:a16="http://schemas.microsoft.com/office/drawing/2014/main" id="{93B88B7C-E0EF-4327-993A-ED28702050E1}"/>
                  </a:ext>
                </a:extLst>
              </p:cNvPr>
              <p:cNvCxnSpPr>
                <a:cxnSpLocks/>
              </p:cNvCxnSpPr>
              <p:nvPr userDrawn="1"/>
            </p:nvCxnSpPr>
            <p:spPr>
              <a:xfrm>
                <a:off x="-1" y="137160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2" name="Rechte verbindingslijn 181">
                <a:extLst>
                  <a:ext uri="{FF2B5EF4-FFF2-40B4-BE49-F238E27FC236}">
                    <a16:creationId xmlns:a16="http://schemas.microsoft.com/office/drawing/2014/main" id="{B625024B-EE76-4FCA-873F-E0B0D2872F78}"/>
                  </a:ext>
                </a:extLst>
              </p:cNvPr>
              <p:cNvCxnSpPr>
                <a:cxnSpLocks/>
              </p:cNvCxnSpPr>
              <p:nvPr userDrawn="1"/>
            </p:nvCxnSpPr>
            <p:spPr>
              <a:xfrm>
                <a:off x="-1" y="219456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3" name="Rechte verbindingslijn 182">
                <a:extLst>
                  <a:ext uri="{FF2B5EF4-FFF2-40B4-BE49-F238E27FC236}">
                    <a16:creationId xmlns:a16="http://schemas.microsoft.com/office/drawing/2014/main" id="{9EEDB5DE-F672-4F3A-AAA2-8C66B4C756B1}"/>
                  </a:ext>
                </a:extLst>
              </p:cNvPr>
              <p:cNvCxnSpPr>
                <a:cxnSpLocks/>
              </p:cNvCxnSpPr>
              <p:nvPr userDrawn="1"/>
            </p:nvCxnSpPr>
            <p:spPr>
              <a:xfrm>
                <a:off x="-1" y="54864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4" name="Rechte verbindingslijn 183">
                <a:extLst>
                  <a:ext uri="{FF2B5EF4-FFF2-40B4-BE49-F238E27FC236}">
                    <a16:creationId xmlns:a16="http://schemas.microsoft.com/office/drawing/2014/main" id="{5511D0FF-4EFB-4CEA-9E22-D3B6A7FE33E9}"/>
                  </a:ext>
                </a:extLst>
              </p:cNvPr>
              <p:cNvCxnSpPr>
                <a:cxnSpLocks/>
              </p:cNvCxnSpPr>
              <p:nvPr userDrawn="1"/>
            </p:nvCxnSpPr>
            <p:spPr>
              <a:xfrm>
                <a:off x="-1" y="603504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5" name="Rechte verbindingslijn 184">
                <a:extLst>
                  <a:ext uri="{FF2B5EF4-FFF2-40B4-BE49-F238E27FC236}">
                    <a16:creationId xmlns:a16="http://schemas.microsoft.com/office/drawing/2014/main" id="{3DAE4FA5-67AE-45B2-ADD2-10FC374687AD}"/>
                  </a:ext>
                </a:extLst>
              </p:cNvPr>
              <p:cNvCxnSpPr>
                <a:cxnSpLocks/>
              </p:cNvCxnSpPr>
              <p:nvPr userDrawn="1"/>
            </p:nvCxnSpPr>
            <p:spPr>
              <a:xfrm>
                <a:off x="-1" y="192024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6" name="Rechte verbindingslijn 185">
                <a:extLst>
                  <a:ext uri="{FF2B5EF4-FFF2-40B4-BE49-F238E27FC236}">
                    <a16:creationId xmlns:a16="http://schemas.microsoft.com/office/drawing/2014/main" id="{39FAAAA2-35F8-4E1A-AFE1-0AD0D590FA56}"/>
                  </a:ext>
                </a:extLst>
              </p:cNvPr>
              <p:cNvCxnSpPr>
                <a:cxnSpLocks/>
              </p:cNvCxnSpPr>
              <p:nvPr userDrawn="1"/>
            </p:nvCxnSpPr>
            <p:spPr>
              <a:xfrm>
                <a:off x="-1" y="356616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7" name="Rechte verbindingslijn 186">
                <a:extLst>
                  <a:ext uri="{FF2B5EF4-FFF2-40B4-BE49-F238E27FC236}">
                    <a16:creationId xmlns:a16="http://schemas.microsoft.com/office/drawing/2014/main" id="{6F10A19D-C0D2-4571-B6F3-8B3D2586B5A3}"/>
                  </a:ext>
                </a:extLst>
              </p:cNvPr>
              <p:cNvCxnSpPr>
                <a:cxnSpLocks/>
              </p:cNvCxnSpPr>
              <p:nvPr userDrawn="1"/>
            </p:nvCxnSpPr>
            <p:spPr>
              <a:xfrm>
                <a:off x="-1" y="246888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8" name="Rechte verbindingslijn 187">
                <a:extLst>
                  <a:ext uri="{FF2B5EF4-FFF2-40B4-BE49-F238E27FC236}">
                    <a16:creationId xmlns:a16="http://schemas.microsoft.com/office/drawing/2014/main" id="{3800602E-56CF-4D2E-B300-7EC357CF51C3}"/>
                  </a:ext>
                </a:extLst>
              </p:cNvPr>
              <p:cNvCxnSpPr>
                <a:cxnSpLocks/>
              </p:cNvCxnSpPr>
              <p:nvPr userDrawn="1"/>
            </p:nvCxnSpPr>
            <p:spPr>
              <a:xfrm>
                <a:off x="-1" y="274320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9" name="Rechte verbindingslijn 188">
                <a:extLst>
                  <a:ext uri="{FF2B5EF4-FFF2-40B4-BE49-F238E27FC236}">
                    <a16:creationId xmlns:a16="http://schemas.microsoft.com/office/drawing/2014/main" id="{1AC1067F-A853-47B9-8057-F46EDBFF0459}"/>
                  </a:ext>
                </a:extLst>
              </p:cNvPr>
              <p:cNvCxnSpPr>
                <a:cxnSpLocks/>
              </p:cNvCxnSpPr>
              <p:nvPr userDrawn="1"/>
            </p:nvCxnSpPr>
            <p:spPr>
              <a:xfrm>
                <a:off x="-1" y="109728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0" name="Rechte verbindingslijn 189">
                <a:extLst>
                  <a:ext uri="{FF2B5EF4-FFF2-40B4-BE49-F238E27FC236}">
                    <a16:creationId xmlns:a16="http://schemas.microsoft.com/office/drawing/2014/main" id="{39C5521F-0C82-440A-B6B6-06FFC6C146E1}"/>
                  </a:ext>
                </a:extLst>
              </p:cNvPr>
              <p:cNvCxnSpPr>
                <a:cxnSpLocks/>
              </p:cNvCxnSpPr>
              <p:nvPr userDrawn="1"/>
            </p:nvCxnSpPr>
            <p:spPr>
              <a:xfrm>
                <a:off x="-1" y="82296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1" name="Rechte verbindingslijn 190">
                <a:extLst>
                  <a:ext uri="{FF2B5EF4-FFF2-40B4-BE49-F238E27FC236}">
                    <a16:creationId xmlns:a16="http://schemas.microsoft.com/office/drawing/2014/main" id="{93DA6C08-486C-4808-A8AC-99994324354B}"/>
                  </a:ext>
                </a:extLst>
              </p:cNvPr>
              <p:cNvCxnSpPr>
                <a:cxnSpLocks/>
              </p:cNvCxnSpPr>
              <p:nvPr userDrawn="1"/>
            </p:nvCxnSpPr>
            <p:spPr>
              <a:xfrm>
                <a:off x="-1" y="27432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2" name="Rechte verbindingslijn 191">
                <a:extLst>
                  <a:ext uri="{FF2B5EF4-FFF2-40B4-BE49-F238E27FC236}">
                    <a16:creationId xmlns:a16="http://schemas.microsoft.com/office/drawing/2014/main" id="{B37FE824-A2BE-4D3D-8FD7-1103008592EE}"/>
                  </a:ext>
                </a:extLst>
              </p:cNvPr>
              <p:cNvCxnSpPr>
                <a:cxnSpLocks/>
              </p:cNvCxnSpPr>
              <p:nvPr userDrawn="1"/>
            </p:nvCxnSpPr>
            <p:spPr>
              <a:xfrm>
                <a:off x="-1" y="658368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3" name="Rechte verbindingslijn 192">
                <a:extLst>
                  <a:ext uri="{FF2B5EF4-FFF2-40B4-BE49-F238E27FC236}">
                    <a16:creationId xmlns:a16="http://schemas.microsoft.com/office/drawing/2014/main" id="{3DF7786C-8358-4944-9443-A42D37FC0E94}"/>
                  </a:ext>
                </a:extLst>
              </p:cNvPr>
              <p:cNvCxnSpPr>
                <a:cxnSpLocks/>
              </p:cNvCxnSpPr>
              <p:nvPr userDrawn="1"/>
            </p:nvCxnSpPr>
            <p:spPr>
              <a:xfrm>
                <a:off x="-1" y="630936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4" name="Rechte verbindingslijn 193">
                <a:extLst>
                  <a:ext uri="{FF2B5EF4-FFF2-40B4-BE49-F238E27FC236}">
                    <a16:creationId xmlns:a16="http://schemas.microsoft.com/office/drawing/2014/main" id="{47E92A13-56E3-4322-8A7A-8BFE3828CE35}"/>
                  </a:ext>
                </a:extLst>
              </p:cNvPr>
              <p:cNvCxnSpPr>
                <a:cxnSpLocks/>
              </p:cNvCxnSpPr>
              <p:nvPr userDrawn="1"/>
            </p:nvCxnSpPr>
            <p:spPr>
              <a:xfrm>
                <a:off x="-1" y="576072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5" name="Rechte verbindingslijn 194">
                <a:extLst>
                  <a:ext uri="{FF2B5EF4-FFF2-40B4-BE49-F238E27FC236}">
                    <a16:creationId xmlns:a16="http://schemas.microsoft.com/office/drawing/2014/main" id="{44B26B24-F834-407B-8C66-BFC0CD925287}"/>
                  </a:ext>
                </a:extLst>
              </p:cNvPr>
              <p:cNvCxnSpPr>
                <a:cxnSpLocks/>
              </p:cNvCxnSpPr>
              <p:nvPr userDrawn="1"/>
            </p:nvCxnSpPr>
            <p:spPr>
              <a:xfrm>
                <a:off x="-1" y="521208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6" name="Rechte verbindingslijn 195">
                <a:extLst>
                  <a:ext uri="{FF2B5EF4-FFF2-40B4-BE49-F238E27FC236}">
                    <a16:creationId xmlns:a16="http://schemas.microsoft.com/office/drawing/2014/main" id="{86EB3B67-963C-4392-938B-9EE6B9C237B4}"/>
                  </a:ext>
                </a:extLst>
              </p:cNvPr>
              <p:cNvCxnSpPr>
                <a:cxnSpLocks/>
              </p:cNvCxnSpPr>
              <p:nvPr userDrawn="1"/>
            </p:nvCxnSpPr>
            <p:spPr>
              <a:xfrm>
                <a:off x="-1" y="466344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7" name="Rechte verbindingslijn 196">
                <a:extLst>
                  <a:ext uri="{FF2B5EF4-FFF2-40B4-BE49-F238E27FC236}">
                    <a16:creationId xmlns:a16="http://schemas.microsoft.com/office/drawing/2014/main" id="{F2610CBB-2829-4818-AB5A-677FD4C2C8BF}"/>
                  </a:ext>
                </a:extLst>
              </p:cNvPr>
              <p:cNvCxnSpPr>
                <a:cxnSpLocks/>
              </p:cNvCxnSpPr>
              <p:nvPr userDrawn="1"/>
            </p:nvCxnSpPr>
            <p:spPr>
              <a:xfrm>
                <a:off x="-1" y="438912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8" name="Rechte verbindingslijn 197">
                <a:extLst>
                  <a:ext uri="{FF2B5EF4-FFF2-40B4-BE49-F238E27FC236}">
                    <a16:creationId xmlns:a16="http://schemas.microsoft.com/office/drawing/2014/main" id="{873B6C66-379D-4145-BC25-708D6F3956A4}"/>
                  </a:ext>
                </a:extLst>
              </p:cNvPr>
              <p:cNvCxnSpPr>
                <a:cxnSpLocks/>
              </p:cNvCxnSpPr>
              <p:nvPr userDrawn="1"/>
            </p:nvCxnSpPr>
            <p:spPr>
              <a:xfrm>
                <a:off x="-1" y="384048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27" name="Groep 126">
              <a:extLst>
                <a:ext uri="{FF2B5EF4-FFF2-40B4-BE49-F238E27FC236}">
                  <a16:creationId xmlns:a16="http://schemas.microsoft.com/office/drawing/2014/main" id="{86D7263A-597C-4E7F-B933-0657AF0DC83E}"/>
                </a:ext>
              </a:extLst>
            </p:cNvPr>
            <p:cNvGrpSpPr/>
            <p:nvPr userDrawn="1"/>
          </p:nvGrpSpPr>
          <p:grpSpPr>
            <a:xfrm>
              <a:off x="1" y="-2"/>
              <a:ext cx="12191999" cy="6858002"/>
              <a:chOff x="1" y="-2"/>
              <a:chExt cx="12191999" cy="6858002"/>
            </a:xfrm>
          </p:grpSpPr>
          <p:cxnSp>
            <p:nvCxnSpPr>
              <p:cNvPr id="128" name="Rechte verbindingslijn 127">
                <a:extLst>
                  <a:ext uri="{FF2B5EF4-FFF2-40B4-BE49-F238E27FC236}">
                    <a16:creationId xmlns:a16="http://schemas.microsoft.com/office/drawing/2014/main" id="{CDAC9CFA-D65C-4DA7-A2BF-D7BD32DED44A}"/>
                  </a:ext>
                </a:extLst>
              </p:cNvPr>
              <p:cNvCxnSpPr>
                <a:cxnSpLocks/>
              </p:cNvCxnSpPr>
              <p:nvPr userDrawn="1"/>
            </p:nvCxnSpPr>
            <p:spPr>
              <a:xfrm rot="5400000">
                <a:off x="3498275"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 name="Rechte verbindingslijn 128">
                <a:extLst>
                  <a:ext uri="{FF2B5EF4-FFF2-40B4-BE49-F238E27FC236}">
                    <a16:creationId xmlns:a16="http://schemas.microsoft.com/office/drawing/2014/main" id="{144C79B1-D849-4D81-8A88-DEF895025B5E}"/>
                  </a:ext>
                </a:extLst>
              </p:cNvPr>
              <p:cNvCxnSpPr>
                <a:cxnSpLocks/>
              </p:cNvCxnSpPr>
              <p:nvPr userDrawn="1"/>
            </p:nvCxnSpPr>
            <p:spPr>
              <a:xfrm rot="5400000">
                <a:off x="-3429000"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 name="Rechte verbindingslijn 129">
                <a:extLst>
                  <a:ext uri="{FF2B5EF4-FFF2-40B4-BE49-F238E27FC236}">
                    <a16:creationId xmlns:a16="http://schemas.microsoft.com/office/drawing/2014/main" id="{384002CE-4C1F-4C35-BFBF-4680E99B27FB}"/>
                  </a:ext>
                </a:extLst>
              </p:cNvPr>
              <p:cNvCxnSpPr>
                <a:cxnSpLocks/>
              </p:cNvCxnSpPr>
              <p:nvPr userDrawn="1"/>
            </p:nvCxnSpPr>
            <p:spPr>
              <a:xfrm rot="5400000">
                <a:off x="173183"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10A9C51C-12F3-42AE-945C-DBD833079520}"/>
                  </a:ext>
                </a:extLst>
              </p:cNvPr>
              <p:cNvCxnSpPr>
                <a:cxnSpLocks/>
              </p:cNvCxnSpPr>
              <p:nvPr userDrawn="1"/>
            </p:nvCxnSpPr>
            <p:spPr>
              <a:xfrm rot="5400000">
                <a:off x="1835729"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9B95FD66-3D57-48BB-B4E9-822B67457427}"/>
                  </a:ext>
                </a:extLst>
              </p:cNvPr>
              <p:cNvCxnSpPr>
                <a:cxnSpLocks/>
              </p:cNvCxnSpPr>
              <p:nvPr userDrawn="1"/>
            </p:nvCxnSpPr>
            <p:spPr>
              <a:xfrm rot="5400000">
                <a:off x="-1489363"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6D76F8BC-93EF-4AA8-AF3D-EFFEB846C957}"/>
                  </a:ext>
                </a:extLst>
              </p:cNvPr>
              <p:cNvCxnSpPr>
                <a:cxnSpLocks/>
              </p:cNvCxnSpPr>
              <p:nvPr userDrawn="1"/>
            </p:nvCxnSpPr>
            <p:spPr>
              <a:xfrm rot="5400000">
                <a:off x="-2043545"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 name="Rechte verbindingslijn 133">
                <a:extLst>
                  <a:ext uri="{FF2B5EF4-FFF2-40B4-BE49-F238E27FC236}">
                    <a16:creationId xmlns:a16="http://schemas.microsoft.com/office/drawing/2014/main" id="{A6625F1D-3E50-4570-97C3-C4EDB04FAFD3}"/>
                  </a:ext>
                </a:extLst>
              </p:cNvPr>
              <p:cNvCxnSpPr>
                <a:cxnSpLocks/>
              </p:cNvCxnSpPr>
              <p:nvPr userDrawn="1"/>
            </p:nvCxnSpPr>
            <p:spPr>
              <a:xfrm rot="5400000">
                <a:off x="-658090"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 name="Rechte verbindingslijn 134">
                <a:extLst>
                  <a:ext uri="{FF2B5EF4-FFF2-40B4-BE49-F238E27FC236}">
                    <a16:creationId xmlns:a16="http://schemas.microsoft.com/office/drawing/2014/main" id="{0AC727DB-434B-412B-8763-DB0E281BF2C7}"/>
                  </a:ext>
                </a:extLst>
              </p:cNvPr>
              <p:cNvCxnSpPr>
                <a:cxnSpLocks/>
              </p:cNvCxnSpPr>
              <p:nvPr userDrawn="1"/>
            </p:nvCxnSpPr>
            <p:spPr>
              <a:xfrm rot="5400000">
                <a:off x="450274"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6" name="Rechte verbindingslijn 135">
                <a:extLst>
                  <a:ext uri="{FF2B5EF4-FFF2-40B4-BE49-F238E27FC236}">
                    <a16:creationId xmlns:a16="http://schemas.microsoft.com/office/drawing/2014/main" id="{A442E14D-28F3-45CB-AD54-3AF9B319248C}"/>
                  </a:ext>
                </a:extLst>
              </p:cNvPr>
              <p:cNvCxnSpPr>
                <a:cxnSpLocks/>
              </p:cNvCxnSpPr>
              <p:nvPr userDrawn="1"/>
            </p:nvCxnSpPr>
            <p:spPr>
              <a:xfrm rot="5400000">
                <a:off x="2112820"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 name="Rechte verbindingslijn 136">
                <a:extLst>
                  <a:ext uri="{FF2B5EF4-FFF2-40B4-BE49-F238E27FC236}">
                    <a16:creationId xmlns:a16="http://schemas.microsoft.com/office/drawing/2014/main" id="{CB7806CA-06E1-4627-A4A0-4ADA1CC5C68B}"/>
                  </a:ext>
                </a:extLst>
              </p:cNvPr>
              <p:cNvCxnSpPr>
                <a:cxnSpLocks/>
              </p:cNvCxnSpPr>
              <p:nvPr userDrawn="1"/>
            </p:nvCxnSpPr>
            <p:spPr>
              <a:xfrm rot="5400000">
                <a:off x="1281547"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8" name="Rechte verbindingslijn 137">
                <a:extLst>
                  <a:ext uri="{FF2B5EF4-FFF2-40B4-BE49-F238E27FC236}">
                    <a16:creationId xmlns:a16="http://schemas.microsoft.com/office/drawing/2014/main" id="{17043AC3-C933-4AC1-AEF6-2997F0F75352}"/>
                  </a:ext>
                </a:extLst>
              </p:cNvPr>
              <p:cNvCxnSpPr>
                <a:cxnSpLocks/>
              </p:cNvCxnSpPr>
              <p:nvPr userDrawn="1"/>
            </p:nvCxnSpPr>
            <p:spPr>
              <a:xfrm rot="5400000">
                <a:off x="2944093"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9" name="Rechte verbindingslijn 138">
                <a:extLst>
                  <a:ext uri="{FF2B5EF4-FFF2-40B4-BE49-F238E27FC236}">
                    <a16:creationId xmlns:a16="http://schemas.microsoft.com/office/drawing/2014/main" id="{F0F75427-7D32-4BDE-B6B4-765994C2199E}"/>
                  </a:ext>
                </a:extLst>
              </p:cNvPr>
              <p:cNvCxnSpPr>
                <a:cxnSpLocks/>
              </p:cNvCxnSpPr>
              <p:nvPr userDrawn="1"/>
            </p:nvCxnSpPr>
            <p:spPr>
              <a:xfrm rot="5400000">
                <a:off x="-2597727"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 name="Rechte verbindingslijn 139">
                <a:extLst>
                  <a:ext uri="{FF2B5EF4-FFF2-40B4-BE49-F238E27FC236}">
                    <a16:creationId xmlns:a16="http://schemas.microsoft.com/office/drawing/2014/main" id="{D06ECA4F-3809-4685-A313-38485D2949E0}"/>
                  </a:ext>
                </a:extLst>
              </p:cNvPr>
              <p:cNvCxnSpPr>
                <a:cxnSpLocks/>
              </p:cNvCxnSpPr>
              <p:nvPr userDrawn="1"/>
            </p:nvCxnSpPr>
            <p:spPr>
              <a:xfrm rot="5400000">
                <a:off x="1558638"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 name="Rechte verbindingslijn 140">
                <a:extLst>
                  <a:ext uri="{FF2B5EF4-FFF2-40B4-BE49-F238E27FC236}">
                    <a16:creationId xmlns:a16="http://schemas.microsoft.com/office/drawing/2014/main" id="{8FAD81A9-0A6D-4C59-A9A5-F4BA618CCAD0}"/>
                  </a:ext>
                </a:extLst>
              </p:cNvPr>
              <p:cNvCxnSpPr>
                <a:cxnSpLocks/>
              </p:cNvCxnSpPr>
              <p:nvPr userDrawn="1"/>
            </p:nvCxnSpPr>
            <p:spPr>
              <a:xfrm rot="5400000">
                <a:off x="-103908"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Rechte verbindingslijn 141">
                <a:extLst>
                  <a:ext uri="{FF2B5EF4-FFF2-40B4-BE49-F238E27FC236}">
                    <a16:creationId xmlns:a16="http://schemas.microsoft.com/office/drawing/2014/main" id="{A8709FA9-DE74-4A5F-AE0B-CF457A77E6E3}"/>
                  </a:ext>
                </a:extLst>
              </p:cNvPr>
              <p:cNvCxnSpPr>
                <a:cxnSpLocks/>
              </p:cNvCxnSpPr>
              <p:nvPr userDrawn="1"/>
            </p:nvCxnSpPr>
            <p:spPr>
              <a:xfrm rot="5400000">
                <a:off x="1004456"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Rechte verbindingslijn 142">
                <a:extLst>
                  <a:ext uri="{FF2B5EF4-FFF2-40B4-BE49-F238E27FC236}">
                    <a16:creationId xmlns:a16="http://schemas.microsoft.com/office/drawing/2014/main" id="{E700A1B1-FEF9-4295-AF1A-E2E2DEACCDE0}"/>
                  </a:ext>
                </a:extLst>
              </p:cNvPr>
              <p:cNvCxnSpPr>
                <a:cxnSpLocks/>
              </p:cNvCxnSpPr>
              <p:nvPr userDrawn="1"/>
            </p:nvCxnSpPr>
            <p:spPr>
              <a:xfrm rot="5400000">
                <a:off x="727365"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Rechte verbindingslijn 143">
                <a:extLst>
                  <a:ext uri="{FF2B5EF4-FFF2-40B4-BE49-F238E27FC236}">
                    <a16:creationId xmlns:a16="http://schemas.microsoft.com/office/drawing/2014/main" id="{7F319661-543D-436D-88BF-2B78C8FC2588}"/>
                  </a:ext>
                </a:extLst>
              </p:cNvPr>
              <p:cNvCxnSpPr>
                <a:cxnSpLocks/>
              </p:cNvCxnSpPr>
              <p:nvPr userDrawn="1"/>
            </p:nvCxnSpPr>
            <p:spPr>
              <a:xfrm rot="5400000">
                <a:off x="2389911"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Rechte verbindingslijn 144">
                <a:extLst>
                  <a:ext uri="{FF2B5EF4-FFF2-40B4-BE49-F238E27FC236}">
                    <a16:creationId xmlns:a16="http://schemas.microsoft.com/office/drawing/2014/main" id="{020997D9-40D4-4589-9728-1C880D38F492}"/>
                  </a:ext>
                </a:extLst>
              </p:cNvPr>
              <p:cNvCxnSpPr>
                <a:cxnSpLocks/>
              </p:cNvCxnSpPr>
              <p:nvPr userDrawn="1"/>
            </p:nvCxnSpPr>
            <p:spPr>
              <a:xfrm rot="5400000">
                <a:off x="2667002"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Rechte verbindingslijn 145">
                <a:extLst>
                  <a:ext uri="{FF2B5EF4-FFF2-40B4-BE49-F238E27FC236}">
                    <a16:creationId xmlns:a16="http://schemas.microsoft.com/office/drawing/2014/main" id="{C7701C34-231D-4107-9813-E4D8E6CF6BA4}"/>
                  </a:ext>
                </a:extLst>
              </p:cNvPr>
              <p:cNvCxnSpPr>
                <a:cxnSpLocks/>
              </p:cNvCxnSpPr>
              <p:nvPr userDrawn="1"/>
            </p:nvCxnSpPr>
            <p:spPr>
              <a:xfrm rot="5400000">
                <a:off x="3221184"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Rechte verbindingslijn 146">
                <a:extLst>
                  <a:ext uri="{FF2B5EF4-FFF2-40B4-BE49-F238E27FC236}">
                    <a16:creationId xmlns:a16="http://schemas.microsoft.com/office/drawing/2014/main" id="{8C3B07A7-1645-4196-9A3D-18D0BA543405}"/>
                  </a:ext>
                </a:extLst>
              </p:cNvPr>
              <p:cNvCxnSpPr>
                <a:cxnSpLocks/>
              </p:cNvCxnSpPr>
              <p:nvPr userDrawn="1"/>
            </p:nvCxnSpPr>
            <p:spPr>
              <a:xfrm rot="5400000">
                <a:off x="-3151909"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Rechte verbindingslijn 147">
                <a:extLst>
                  <a:ext uri="{FF2B5EF4-FFF2-40B4-BE49-F238E27FC236}">
                    <a16:creationId xmlns:a16="http://schemas.microsoft.com/office/drawing/2014/main" id="{6302568A-594D-45B2-ADBD-53ECD8C9C2EF}"/>
                  </a:ext>
                </a:extLst>
              </p:cNvPr>
              <p:cNvCxnSpPr>
                <a:cxnSpLocks/>
              </p:cNvCxnSpPr>
              <p:nvPr userDrawn="1"/>
            </p:nvCxnSpPr>
            <p:spPr>
              <a:xfrm rot="5400000">
                <a:off x="-2874818"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 name="Rechte verbindingslijn 148">
                <a:extLst>
                  <a:ext uri="{FF2B5EF4-FFF2-40B4-BE49-F238E27FC236}">
                    <a16:creationId xmlns:a16="http://schemas.microsoft.com/office/drawing/2014/main" id="{64AC5F0A-EA60-43ED-B3F5-75281E47B56A}"/>
                  </a:ext>
                </a:extLst>
              </p:cNvPr>
              <p:cNvCxnSpPr>
                <a:cxnSpLocks/>
              </p:cNvCxnSpPr>
              <p:nvPr userDrawn="1"/>
            </p:nvCxnSpPr>
            <p:spPr>
              <a:xfrm rot="5400000">
                <a:off x="-2320636"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Rechte verbindingslijn 149">
                <a:extLst>
                  <a:ext uri="{FF2B5EF4-FFF2-40B4-BE49-F238E27FC236}">
                    <a16:creationId xmlns:a16="http://schemas.microsoft.com/office/drawing/2014/main" id="{A0D5D330-82B4-481B-A79A-43DFD579B4B6}"/>
                  </a:ext>
                </a:extLst>
              </p:cNvPr>
              <p:cNvCxnSpPr>
                <a:cxnSpLocks/>
              </p:cNvCxnSpPr>
              <p:nvPr userDrawn="1"/>
            </p:nvCxnSpPr>
            <p:spPr>
              <a:xfrm rot="5400000">
                <a:off x="-1766454"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 name="Rechte verbindingslijn 150">
                <a:extLst>
                  <a:ext uri="{FF2B5EF4-FFF2-40B4-BE49-F238E27FC236}">
                    <a16:creationId xmlns:a16="http://schemas.microsoft.com/office/drawing/2014/main" id="{9E562C73-0098-4147-B70B-09373AFA3F3D}"/>
                  </a:ext>
                </a:extLst>
              </p:cNvPr>
              <p:cNvCxnSpPr>
                <a:cxnSpLocks/>
              </p:cNvCxnSpPr>
              <p:nvPr userDrawn="1"/>
            </p:nvCxnSpPr>
            <p:spPr>
              <a:xfrm rot="5400000">
                <a:off x="-1212272"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2" name="Rechte verbindingslijn 151">
                <a:extLst>
                  <a:ext uri="{FF2B5EF4-FFF2-40B4-BE49-F238E27FC236}">
                    <a16:creationId xmlns:a16="http://schemas.microsoft.com/office/drawing/2014/main" id="{C48DBB72-2A9F-4D3C-BCFE-75D936B87E79}"/>
                  </a:ext>
                </a:extLst>
              </p:cNvPr>
              <p:cNvCxnSpPr>
                <a:cxnSpLocks/>
              </p:cNvCxnSpPr>
              <p:nvPr userDrawn="1"/>
            </p:nvCxnSpPr>
            <p:spPr>
              <a:xfrm rot="5400000">
                <a:off x="-935181"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 name="Rechte verbindingslijn 152">
                <a:extLst>
                  <a:ext uri="{FF2B5EF4-FFF2-40B4-BE49-F238E27FC236}">
                    <a16:creationId xmlns:a16="http://schemas.microsoft.com/office/drawing/2014/main" id="{5105176E-30E2-4BD4-9034-0D494100F444}"/>
                  </a:ext>
                </a:extLst>
              </p:cNvPr>
              <p:cNvCxnSpPr>
                <a:cxnSpLocks/>
              </p:cNvCxnSpPr>
              <p:nvPr userDrawn="1"/>
            </p:nvCxnSpPr>
            <p:spPr>
              <a:xfrm rot="5400000">
                <a:off x="-380999"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4" name="Rechte verbindingslijn 153">
                <a:extLst>
                  <a:ext uri="{FF2B5EF4-FFF2-40B4-BE49-F238E27FC236}">
                    <a16:creationId xmlns:a16="http://schemas.microsoft.com/office/drawing/2014/main" id="{AC3CAAA1-ADBA-4FF2-9C1D-D2ECEA60D752}"/>
                  </a:ext>
                </a:extLst>
              </p:cNvPr>
              <p:cNvCxnSpPr>
                <a:cxnSpLocks/>
              </p:cNvCxnSpPr>
              <p:nvPr userDrawn="1"/>
            </p:nvCxnSpPr>
            <p:spPr>
              <a:xfrm rot="5400000">
                <a:off x="6823367"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5" name="Rechte verbindingslijn 154">
                <a:extLst>
                  <a:ext uri="{FF2B5EF4-FFF2-40B4-BE49-F238E27FC236}">
                    <a16:creationId xmlns:a16="http://schemas.microsoft.com/office/drawing/2014/main" id="{012A64F2-30BD-4058-A685-A6CBBA2B718B}"/>
                  </a:ext>
                </a:extLst>
              </p:cNvPr>
              <p:cNvCxnSpPr>
                <a:cxnSpLocks/>
              </p:cNvCxnSpPr>
              <p:nvPr userDrawn="1"/>
            </p:nvCxnSpPr>
            <p:spPr>
              <a:xfrm rot="5400000">
                <a:off x="8485913"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6" name="Rechte verbindingslijn 155">
                <a:extLst>
                  <a:ext uri="{FF2B5EF4-FFF2-40B4-BE49-F238E27FC236}">
                    <a16:creationId xmlns:a16="http://schemas.microsoft.com/office/drawing/2014/main" id="{3A1B21AE-9F4D-4039-8D44-4539CD9DF747}"/>
                  </a:ext>
                </a:extLst>
              </p:cNvPr>
              <p:cNvCxnSpPr>
                <a:cxnSpLocks/>
              </p:cNvCxnSpPr>
              <p:nvPr userDrawn="1"/>
            </p:nvCxnSpPr>
            <p:spPr>
              <a:xfrm rot="5400000">
                <a:off x="5160821"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7" name="Rechte verbindingslijn 156">
                <a:extLst>
                  <a:ext uri="{FF2B5EF4-FFF2-40B4-BE49-F238E27FC236}">
                    <a16:creationId xmlns:a16="http://schemas.microsoft.com/office/drawing/2014/main" id="{4BA1AFBD-4B4E-4EC4-8746-B4C1AEC782C5}"/>
                  </a:ext>
                </a:extLst>
              </p:cNvPr>
              <p:cNvCxnSpPr>
                <a:cxnSpLocks/>
              </p:cNvCxnSpPr>
              <p:nvPr userDrawn="1"/>
            </p:nvCxnSpPr>
            <p:spPr>
              <a:xfrm rot="5400000">
                <a:off x="4606639"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8" name="Rechte verbindingslijn 157">
                <a:extLst>
                  <a:ext uri="{FF2B5EF4-FFF2-40B4-BE49-F238E27FC236}">
                    <a16:creationId xmlns:a16="http://schemas.microsoft.com/office/drawing/2014/main" id="{D118B00F-CC9A-41CA-91F6-E524A93232C6}"/>
                  </a:ext>
                </a:extLst>
              </p:cNvPr>
              <p:cNvCxnSpPr>
                <a:cxnSpLocks/>
              </p:cNvCxnSpPr>
              <p:nvPr userDrawn="1"/>
            </p:nvCxnSpPr>
            <p:spPr>
              <a:xfrm rot="5400000">
                <a:off x="5992094"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9" name="Rechte verbindingslijn 158">
                <a:extLst>
                  <a:ext uri="{FF2B5EF4-FFF2-40B4-BE49-F238E27FC236}">
                    <a16:creationId xmlns:a16="http://schemas.microsoft.com/office/drawing/2014/main" id="{764564C4-2721-4BFD-A5D2-3277BDF3C988}"/>
                  </a:ext>
                </a:extLst>
              </p:cNvPr>
              <p:cNvCxnSpPr>
                <a:cxnSpLocks/>
              </p:cNvCxnSpPr>
              <p:nvPr userDrawn="1"/>
            </p:nvCxnSpPr>
            <p:spPr>
              <a:xfrm rot="5400000">
                <a:off x="7100458"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0" name="Rechte verbindingslijn 159">
                <a:extLst>
                  <a:ext uri="{FF2B5EF4-FFF2-40B4-BE49-F238E27FC236}">
                    <a16:creationId xmlns:a16="http://schemas.microsoft.com/office/drawing/2014/main" id="{DCEB96FC-7477-4D73-B4BF-5502F4AAEE31}"/>
                  </a:ext>
                </a:extLst>
              </p:cNvPr>
              <p:cNvCxnSpPr>
                <a:cxnSpLocks/>
              </p:cNvCxnSpPr>
              <p:nvPr userDrawn="1"/>
            </p:nvCxnSpPr>
            <p:spPr>
              <a:xfrm rot="5400000">
                <a:off x="8762999"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1" name="Rechte verbindingslijn 160">
                <a:extLst>
                  <a:ext uri="{FF2B5EF4-FFF2-40B4-BE49-F238E27FC236}">
                    <a16:creationId xmlns:a16="http://schemas.microsoft.com/office/drawing/2014/main" id="{0E95F956-684A-4AC3-83A8-4168966E08E5}"/>
                  </a:ext>
                </a:extLst>
              </p:cNvPr>
              <p:cNvCxnSpPr>
                <a:cxnSpLocks/>
              </p:cNvCxnSpPr>
              <p:nvPr userDrawn="1"/>
            </p:nvCxnSpPr>
            <p:spPr>
              <a:xfrm rot="5400000">
                <a:off x="7931731"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2" name="Rechte verbindingslijn 161">
                <a:extLst>
                  <a:ext uri="{FF2B5EF4-FFF2-40B4-BE49-F238E27FC236}">
                    <a16:creationId xmlns:a16="http://schemas.microsoft.com/office/drawing/2014/main" id="{9AFCC194-4841-483E-8393-D146BA0AA438}"/>
                  </a:ext>
                </a:extLst>
              </p:cNvPr>
              <p:cNvCxnSpPr>
                <a:cxnSpLocks/>
              </p:cNvCxnSpPr>
              <p:nvPr userDrawn="1"/>
            </p:nvCxnSpPr>
            <p:spPr>
              <a:xfrm rot="5400000">
                <a:off x="4052457"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3" name="Rechte verbindingslijn 162">
                <a:extLst>
                  <a:ext uri="{FF2B5EF4-FFF2-40B4-BE49-F238E27FC236}">
                    <a16:creationId xmlns:a16="http://schemas.microsoft.com/office/drawing/2014/main" id="{13965D55-4F9C-4955-A2D0-D5F248E12892}"/>
                  </a:ext>
                </a:extLst>
              </p:cNvPr>
              <p:cNvCxnSpPr>
                <a:cxnSpLocks/>
              </p:cNvCxnSpPr>
              <p:nvPr userDrawn="1"/>
            </p:nvCxnSpPr>
            <p:spPr>
              <a:xfrm rot="5400000">
                <a:off x="8208822"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4" name="Rechte verbindingslijn 163">
                <a:extLst>
                  <a:ext uri="{FF2B5EF4-FFF2-40B4-BE49-F238E27FC236}">
                    <a16:creationId xmlns:a16="http://schemas.microsoft.com/office/drawing/2014/main" id="{B82FFF44-AC6B-4897-94AF-68CB1C194637}"/>
                  </a:ext>
                </a:extLst>
              </p:cNvPr>
              <p:cNvCxnSpPr>
                <a:cxnSpLocks/>
              </p:cNvCxnSpPr>
              <p:nvPr userDrawn="1"/>
            </p:nvCxnSpPr>
            <p:spPr>
              <a:xfrm rot="5400000">
                <a:off x="6546276"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5" name="Rechte verbindingslijn 164">
                <a:extLst>
                  <a:ext uri="{FF2B5EF4-FFF2-40B4-BE49-F238E27FC236}">
                    <a16:creationId xmlns:a16="http://schemas.microsoft.com/office/drawing/2014/main" id="{480C5672-DE19-4742-A296-0C4C4F502CD7}"/>
                  </a:ext>
                </a:extLst>
              </p:cNvPr>
              <p:cNvCxnSpPr>
                <a:cxnSpLocks/>
              </p:cNvCxnSpPr>
              <p:nvPr userDrawn="1"/>
            </p:nvCxnSpPr>
            <p:spPr>
              <a:xfrm rot="5400000">
                <a:off x="7654640"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6" name="Rechte verbindingslijn 165">
                <a:extLst>
                  <a:ext uri="{FF2B5EF4-FFF2-40B4-BE49-F238E27FC236}">
                    <a16:creationId xmlns:a16="http://schemas.microsoft.com/office/drawing/2014/main" id="{7006FFE8-2F83-4520-B04C-4927D9858D4B}"/>
                  </a:ext>
                </a:extLst>
              </p:cNvPr>
              <p:cNvCxnSpPr>
                <a:cxnSpLocks/>
              </p:cNvCxnSpPr>
              <p:nvPr userDrawn="1"/>
            </p:nvCxnSpPr>
            <p:spPr>
              <a:xfrm rot="5400000">
                <a:off x="7377549"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7" name="Rechte verbindingslijn 166">
                <a:extLst>
                  <a:ext uri="{FF2B5EF4-FFF2-40B4-BE49-F238E27FC236}">
                    <a16:creationId xmlns:a16="http://schemas.microsoft.com/office/drawing/2014/main" id="{AA15B1D8-9D77-462B-9B0D-A87F9CF73279}"/>
                  </a:ext>
                </a:extLst>
              </p:cNvPr>
              <p:cNvCxnSpPr>
                <a:cxnSpLocks/>
              </p:cNvCxnSpPr>
              <p:nvPr userDrawn="1"/>
            </p:nvCxnSpPr>
            <p:spPr>
              <a:xfrm rot="5400000">
                <a:off x="3775366"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8" name="Rechte verbindingslijn 167">
                <a:extLst>
                  <a:ext uri="{FF2B5EF4-FFF2-40B4-BE49-F238E27FC236}">
                    <a16:creationId xmlns:a16="http://schemas.microsoft.com/office/drawing/2014/main" id="{C6B0AA21-64B3-48D8-843D-739B67E20887}"/>
                  </a:ext>
                </a:extLst>
              </p:cNvPr>
              <p:cNvCxnSpPr>
                <a:cxnSpLocks/>
              </p:cNvCxnSpPr>
              <p:nvPr userDrawn="1"/>
            </p:nvCxnSpPr>
            <p:spPr>
              <a:xfrm rot="5400000">
                <a:off x="4329548"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Rechte verbindingslijn 168">
                <a:extLst>
                  <a:ext uri="{FF2B5EF4-FFF2-40B4-BE49-F238E27FC236}">
                    <a16:creationId xmlns:a16="http://schemas.microsoft.com/office/drawing/2014/main" id="{7336E7D8-0A5B-436C-8E80-B95147AB5850}"/>
                  </a:ext>
                </a:extLst>
              </p:cNvPr>
              <p:cNvCxnSpPr>
                <a:cxnSpLocks/>
              </p:cNvCxnSpPr>
              <p:nvPr userDrawn="1"/>
            </p:nvCxnSpPr>
            <p:spPr>
              <a:xfrm rot="5400000">
                <a:off x="4883730"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0" name="Rechte verbindingslijn 169">
                <a:extLst>
                  <a:ext uri="{FF2B5EF4-FFF2-40B4-BE49-F238E27FC236}">
                    <a16:creationId xmlns:a16="http://schemas.microsoft.com/office/drawing/2014/main" id="{9F2F029C-58D5-4268-A838-BDD9AD7D5FC1}"/>
                  </a:ext>
                </a:extLst>
              </p:cNvPr>
              <p:cNvCxnSpPr>
                <a:cxnSpLocks/>
              </p:cNvCxnSpPr>
              <p:nvPr userDrawn="1"/>
            </p:nvCxnSpPr>
            <p:spPr>
              <a:xfrm rot="5400000">
                <a:off x="5437912"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Rechte verbindingslijn 170">
                <a:extLst>
                  <a:ext uri="{FF2B5EF4-FFF2-40B4-BE49-F238E27FC236}">
                    <a16:creationId xmlns:a16="http://schemas.microsoft.com/office/drawing/2014/main" id="{D05645EC-DDE4-4481-8ACE-9F0F621BDC70}"/>
                  </a:ext>
                </a:extLst>
              </p:cNvPr>
              <p:cNvCxnSpPr>
                <a:cxnSpLocks/>
              </p:cNvCxnSpPr>
              <p:nvPr userDrawn="1"/>
            </p:nvCxnSpPr>
            <p:spPr>
              <a:xfrm rot="5400000">
                <a:off x="5715003"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2" name="Rechte verbindingslijn 171">
                <a:extLst>
                  <a:ext uri="{FF2B5EF4-FFF2-40B4-BE49-F238E27FC236}">
                    <a16:creationId xmlns:a16="http://schemas.microsoft.com/office/drawing/2014/main" id="{5BA7B305-E0A5-4216-AF76-EE2DFF307702}"/>
                  </a:ext>
                </a:extLst>
              </p:cNvPr>
              <p:cNvCxnSpPr>
                <a:cxnSpLocks/>
              </p:cNvCxnSpPr>
              <p:nvPr userDrawn="1"/>
            </p:nvCxnSpPr>
            <p:spPr>
              <a:xfrm rot="5400000">
                <a:off x="6269185"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grpSp>
        <p:nvGrpSpPr>
          <p:cNvPr id="18" name="GRID" hidden="1">
            <a:extLst>
              <a:ext uri="{FF2B5EF4-FFF2-40B4-BE49-F238E27FC236}">
                <a16:creationId xmlns:a16="http://schemas.microsoft.com/office/drawing/2014/main" id="{1FD886FE-980A-4110-B849-907FF84067F9}"/>
              </a:ext>
            </a:extLst>
          </p:cNvPr>
          <p:cNvGrpSpPr/>
          <p:nvPr userDrawn="1"/>
        </p:nvGrpSpPr>
        <p:grpSpPr>
          <a:xfrm>
            <a:off x="0" y="-2"/>
            <a:ext cx="12191999" cy="6858002"/>
            <a:chOff x="0" y="-2"/>
            <a:chExt cx="12169774" cy="6858002"/>
          </a:xfrm>
          <a:solidFill>
            <a:srgbClr val="00B0F0">
              <a:alpha val="60000"/>
            </a:srgbClr>
          </a:solidFill>
        </p:grpSpPr>
        <p:sp>
          <p:nvSpPr>
            <p:cNvPr id="20" name="Rechthoek 19">
              <a:extLst>
                <a:ext uri="{FF2B5EF4-FFF2-40B4-BE49-F238E27FC236}">
                  <a16:creationId xmlns:a16="http://schemas.microsoft.com/office/drawing/2014/main" id="{9AB0CB09-BAB8-4458-AFB6-6A6318AC0C22}"/>
                </a:ext>
              </a:extLst>
            </p:cNvPr>
            <p:cNvSpPr/>
            <p:nvPr userDrawn="1"/>
          </p:nvSpPr>
          <p:spPr>
            <a:xfrm>
              <a:off x="0" y="0"/>
              <a:ext cx="12169774" cy="548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sp>
          <p:nvSpPr>
            <p:cNvPr id="21" name="Rechthoek 20">
              <a:extLst>
                <a:ext uri="{FF2B5EF4-FFF2-40B4-BE49-F238E27FC236}">
                  <a16:creationId xmlns:a16="http://schemas.microsoft.com/office/drawing/2014/main" id="{ECEAB0C4-CB9F-403E-AF64-7BEACC524C66}"/>
                </a:ext>
              </a:extLst>
            </p:cNvPr>
            <p:cNvSpPr/>
            <p:nvPr userDrawn="1"/>
          </p:nvSpPr>
          <p:spPr>
            <a:xfrm rot="5400000">
              <a:off x="-3152417" y="3152416"/>
              <a:ext cx="6858000" cy="5531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sp>
          <p:nvSpPr>
            <p:cNvPr id="111" name="Rechthoek 110">
              <a:extLst>
                <a:ext uri="{FF2B5EF4-FFF2-40B4-BE49-F238E27FC236}">
                  <a16:creationId xmlns:a16="http://schemas.microsoft.com/office/drawing/2014/main" id="{8F4CFD3B-33FA-41DE-BE4E-171E4128245B}"/>
                </a:ext>
              </a:extLst>
            </p:cNvPr>
            <p:cNvSpPr/>
            <p:nvPr userDrawn="1"/>
          </p:nvSpPr>
          <p:spPr>
            <a:xfrm rot="5400000">
              <a:off x="8464192" y="3152415"/>
              <a:ext cx="6858000" cy="5531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sp>
          <p:nvSpPr>
            <p:cNvPr id="112" name="Rechthoek 111">
              <a:extLst>
                <a:ext uri="{FF2B5EF4-FFF2-40B4-BE49-F238E27FC236}">
                  <a16:creationId xmlns:a16="http://schemas.microsoft.com/office/drawing/2014/main" id="{CB1DBE4D-661B-497F-B46C-921354BACF84}"/>
                </a:ext>
              </a:extLst>
            </p:cNvPr>
            <p:cNvSpPr/>
            <p:nvPr userDrawn="1"/>
          </p:nvSpPr>
          <p:spPr>
            <a:xfrm>
              <a:off x="0" y="6309362"/>
              <a:ext cx="12169774" cy="548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sp>
          <p:nvSpPr>
            <p:cNvPr id="114" name="Rechthoek 113">
              <a:extLst>
                <a:ext uri="{FF2B5EF4-FFF2-40B4-BE49-F238E27FC236}">
                  <a16:creationId xmlns:a16="http://schemas.microsoft.com/office/drawing/2014/main" id="{90841AE9-6262-43EA-B1B8-D91E2274E018}"/>
                </a:ext>
              </a:extLst>
            </p:cNvPr>
            <p:cNvSpPr/>
            <p:nvPr userDrawn="1"/>
          </p:nvSpPr>
          <p:spPr>
            <a:xfrm>
              <a:off x="0" y="1383498"/>
              <a:ext cx="12169774" cy="548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sp>
          <p:nvSpPr>
            <p:cNvPr id="119" name="Rechthoek 118">
              <a:extLst>
                <a:ext uri="{FF2B5EF4-FFF2-40B4-BE49-F238E27FC236}">
                  <a16:creationId xmlns:a16="http://schemas.microsoft.com/office/drawing/2014/main" id="{E55A1075-660D-4580-84F9-A3D92836F449}"/>
                </a:ext>
              </a:extLst>
            </p:cNvPr>
            <p:cNvSpPr/>
            <p:nvPr userDrawn="1"/>
          </p:nvSpPr>
          <p:spPr>
            <a:xfrm rot="5400000">
              <a:off x="-2872776" y="3152415"/>
              <a:ext cx="6858000" cy="5531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sp>
          <p:nvSpPr>
            <p:cNvPr id="120" name="Rechthoek 119">
              <a:extLst>
                <a:ext uri="{FF2B5EF4-FFF2-40B4-BE49-F238E27FC236}">
                  <a16:creationId xmlns:a16="http://schemas.microsoft.com/office/drawing/2014/main" id="{36271491-E0BB-4DA2-B17B-48FDA2BD2297}"/>
                </a:ext>
              </a:extLst>
            </p:cNvPr>
            <p:cNvSpPr/>
            <p:nvPr userDrawn="1"/>
          </p:nvSpPr>
          <p:spPr>
            <a:xfrm>
              <a:off x="0" y="6047738"/>
              <a:ext cx="12169774" cy="548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grpSp>
      <p:sp>
        <p:nvSpPr>
          <p:cNvPr id="7" name="Text Placeholder 6">
            <a:extLst>
              <a:ext uri="{FF2B5EF4-FFF2-40B4-BE49-F238E27FC236}">
                <a16:creationId xmlns:a16="http://schemas.microsoft.com/office/drawing/2014/main" id="{CEFFF5AA-05E8-4966-B462-2FC8B0E204B4}"/>
              </a:ext>
            </a:extLst>
          </p:cNvPr>
          <p:cNvSpPr>
            <a:spLocks noGrp="1"/>
          </p:cNvSpPr>
          <p:nvPr>
            <p:ph type="body" idx="1"/>
          </p:nvPr>
        </p:nvSpPr>
        <p:spPr>
          <a:xfrm>
            <a:off x="557523" y="1449387"/>
            <a:ext cx="11087839" cy="4859337"/>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94" name="Footer" descr="{&quot;templafy&quot;:{&quot;id&quot;:&quot;8108452a-9633-4c64-b06f-74684eaece1f&quot;}}">
            <a:extLst>
              <a:ext uri="{FF2B5EF4-FFF2-40B4-BE49-F238E27FC236}">
                <a16:creationId xmlns:a16="http://schemas.microsoft.com/office/drawing/2014/main" id="{7B30B978-4654-5E37-565F-5E82A6334EE2}"/>
              </a:ext>
            </a:extLst>
          </p:cNvPr>
          <p:cNvSpPr/>
          <p:nvPr userDrawn="1"/>
        </p:nvSpPr>
        <p:spPr>
          <a:xfrm>
            <a:off x="1640787" y="6457616"/>
            <a:ext cx="3810071" cy="27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l"/>
            <a:endParaRPr lang="de-DE" sz="700">
              <a:solidFill>
                <a:schemeClr val="tx1"/>
              </a:solidFill>
            </a:endParaRPr>
          </a:p>
        </p:txBody>
      </p:sp>
    </p:spTree>
    <p:extLst>
      <p:ext uri="{BB962C8B-B14F-4D97-AF65-F5344CB8AC3E}">
        <p14:creationId xmlns:p14="http://schemas.microsoft.com/office/powerpoint/2010/main" val="2831793803"/>
      </p:ext>
    </p:extLst>
  </p:cSld>
  <p:clrMap bg1="lt1" tx1="dk1" bg2="lt2" tx2="dk2" accent1="accent1" accent2="accent2" accent3="accent3" accent4="accent4" accent5="accent5" accent6="accent6" hlink="hlink" folHlink="folHlink"/>
  <p:sldLayoutIdLst>
    <p:sldLayoutId id="2147483807" r:id="rId1"/>
  </p:sldLayoutIdLst>
  <p:hf sldNum="0" hdr="0"/>
  <p:txStyles>
    <p:titleStyle>
      <a:lvl1pPr algn="l" defTabSz="914400" rtl="0" eaLnBrk="1" latinLnBrk="0" hangingPunct="1">
        <a:lnSpc>
          <a:spcPct val="100000"/>
        </a:lnSpc>
        <a:spcBef>
          <a:spcPct val="0"/>
        </a:spcBef>
        <a:buNone/>
        <a:tabLst>
          <a:tab pos="1255713" algn="l"/>
        </a:tabLst>
        <a:defRPr sz="2800" b="0" kern="1200" spc="50" baseline="0">
          <a:ln w="3175">
            <a:noFill/>
          </a:ln>
          <a:solidFill>
            <a:schemeClr val="tx1"/>
          </a:solidFill>
          <a:latin typeface="+mj-lt"/>
          <a:ea typeface="+mj-ea"/>
          <a:cs typeface="+mj-cs"/>
        </a:defRPr>
      </a:lvl1pPr>
    </p:titleStyle>
    <p:bodyStyle>
      <a:lvl1pPr marL="179388" indent="-179388" algn="l" defTabSz="719138" rtl="0" eaLnBrk="1" latinLnBrk="0" hangingPunct="1">
        <a:lnSpc>
          <a:spcPct val="100000"/>
        </a:lnSpc>
        <a:spcBef>
          <a:spcPts val="200"/>
        </a:spcBef>
        <a:spcAft>
          <a:spcPts val="600"/>
        </a:spcAft>
        <a:buClrTx/>
        <a:buSzPct val="100000"/>
        <a:buFont typeface="Arial" panose="020B0604020202020204" pitchFamily="34" charset="0"/>
        <a:buChar char="•"/>
        <a:tabLst/>
        <a:defRPr sz="1400" kern="1200" spc="0">
          <a:solidFill>
            <a:schemeClr val="tx1"/>
          </a:solidFill>
          <a:latin typeface="+mn-lt"/>
          <a:ea typeface="+mn-ea"/>
          <a:cs typeface="+mn-cs"/>
        </a:defRPr>
      </a:lvl1pPr>
      <a:lvl2pPr marL="357188" indent="-177800" algn="l" defTabSz="719138" rtl="0" eaLnBrk="1" latinLnBrk="0" hangingPunct="1">
        <a:lnSpc>
          <a:spcPct val="100000"/>
        </a:lnSpc>
        <a:spcBef>
          <a:spcPts val="200"/>
        </a:spcBef>
        <a:spcAft>
          <a:spcPts val="600"/>
        </a:spcAft>
        <a:buClrTx/>
        <a:buSzPct val="100000"/>
        <a:buFont typeface="Arial" panose="020B0604020202020204" pitchFamily="34" charset="0"/>
        <a:buChar char="•"/>
        <a:defRPr sz="1400" i="0" kern="1200" spc="0">
          <a:solidFill>
            <a:schemeClr val="tx1"/>
          </a:solidFill>
          <a:latin typeface="+mn-lt"/>
          <a:ea typeface="+mn-ea"/>
          <a:cs typeface="+mn-cs"/>
        </a:defRPr>
      </a:lvl2pPr>
      <a:lvl3pPr marL="536575" indent="-179388" algn="l" defTabSz="719138" rtl="0" eaLnBrk="1" latinLnBrk="0" hangingPunct="1">
        <a:lnSpc>
          <a:spcPct val="100000"/>
        </a:lnSpc>
        <a:spcBef>
          <a:spcPts val="200"/>
        </a:spcBef>
        <a:spcAft>
          <a:spcPts val="600"/>
        </a:spcAft>
        <a:buClrTx/>
        <a:buSzPct val="100000"/>
        <a:buFont typeface="Arial" panose="020B0604020202020204" pitchFamily="34" charset="0"/>
        <a:buChar char="•"/>
        <a:defRPr sz="1200" i="0" kern="1200" spc="0">
          <a:solidFill>
            <a:schemeClr val="tx1"/>
          </a:solidFill>
          <a:latin typeface="+mn-lt"/>
          <a:ea typeface="+mn-ea"/>
          <a:cs typeface="+mn-cs"/>
        </a:defRPr>
      </a:lvl3pPr>
      <a:lvl4pPr marL="715963" indent="-179388" algn="l" defTabSz="719138" rtl="0" eaLnBrk="1" latinLnBrk="0" hangingPunct="1">
        <a:lnSpc>
          <a:spcPct val="100000"/>
        </a:lnSpc>
        <a:spcBef>
          <a:spcPts val="200"/>
        </a:spcBef>
        <a:spcAft>
          <a:spcPts val="300"/>
        </a:spcAft>
        <a:buClrTx/>
        <a:buSzPct val="100000"/>
        <a:buFont typeface="Arial" panose="020B0604020202020204" pitchFamily="34" charset="0"/>
        <a:buChar char="•"/>
        <a:defRPr sz="1000" b="0" strike="noStrike" kern="1200" cap="none" spc="0" baseline="0">
          <a:ln>
            <a:noFill/>
          </a:ln>
          <a:solidFill>
            <a:schemeClr val="tx1"/>
          </a:solidFill>
          <a:latin typeface="+mn-lt"/>
          <a:ea typeface="+mn-ea"/>
          <a:cs typeface="Calibri" panose="020F0502020204030204" pitchFamily="34" charset="0"/>
        </a:defRPr>
      </a:lvl4pPr>
      <a:lvl5pPr marL="898525" indent="-182563" algn="l" defTabSz="719138" rtl="0" eaLnBrk="1" latinLnBrk="0" hangingPunct="1">
        <a:lnSpc>
          <a:spcPct val="100000"/>
        </a:lnSpc>
        <a:spcBef>
          <a:spcPts val="200"/>
        </a:spcBef>
        <a:spcAft>
          <a:spcPts val="600"/>
        </a:spcAft>
        <a:buClrTx/>
        <a:buFont typeface="Arial" panose="020B0604020202020204" pitchFamily="34" charset="0"/>
        <a:buChar char="•"/>
        <a:defRPr sz="1000" b="0" i="0" kern="1200" spc="0" baseline="0">
          <a:solidFill>
            <a:schemeClr val="tx1"/>
          </a:solidFill>
          <a:latin typeface="+mn-lt"/>
          <a:ea typeface="+mn-ea"/>
          <a:cs typeface="+mn-cs"/>
        </a:defRPr>
      </a:lvl5pPr>
      <a:lvl6pPr marL="1077913" marR="0" indent="-179388" algn="l" defTabSz="914400" rtl="0" eaLnBrk="1" fontAlgn="auto" latinLnBrk="0" hangingPunct="1">
        <a:lnSpc>
          <a:spcPct val="100000"/>
        </a:lnSpc>
        <a:spcBef>
          <a:spcPts val="200"/>
        </a:spcBef>
        <a:spcAft>
          <a:spcPts val="300"/>
        </a:spcAft>
        <a:buClr>
          <a:schemeClr val="tx1"/>
        </a:buClr>
        <a:buSzTx/>
        <a:buFont typeface="Arial" panose="020B0604020202020204" pitchFamily="34" charset="0"/>
        <a:buChar char="•"/>
        <a:tabLst/>
        <a:defRPr sz="1000" b="0" i="0" kern="1200" cap="none" spc="0" baseline="0">
          <a:solidFill>
            <a:schemeClr val="tx1"/>
          </a:solidFill>
          <a:latin typeface="+mn-lt"/>
          <a:ea typeface="+mn-ea"/>
          <a:cs typeface="+mn-cs"/>
        </a:defRPr>
      </a:lvl6pPr>
      <a:lvl7pPr marL="1249363"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defRPr sz="1000" b="0" i="0" kern="1200" cap="none" spc="0" baseline="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 typeface="Arial" panose="020B0604020202020204" pitchFamily="34" charset="0"/>
        <a:buNone/>
        <a:defRPr sz="1400" i="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1400" b="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7" userDrawn="1">
          <p15:clr>
            <a:srgbClr val="F26B43"/>
          </p15:clr>
        </p15:guide>
        <p15:guide id="2" orient="horz" pos="346" userDrawn="1">
          <p15:clr>
            <a:srgbClr val="F26B43"/>
          </p15:clr>
        </p15:guide>
        <p15:guide id="3" orient="horz" pos="913" userDrawn="1">
          <p15:clr>
            <a:srgbClr val="F26B43"/>
          </p15:clr>
        </p15:guide>
        <p15:guide id="5" orient="horz" pos="3974" userDrawn="1">
          <p15:clr>
            <a:srgbClr val="F26B43"/>
          </p15:clr>
        </p15:guide>
        <p15:guide id="6" pos="7333" userDrawn="1">
          <p15:clr>
            <a:srgbClr val="F26B43"/>
          </p15:clr>
        </p15:guide>
        <p15:guide id="7" orient="horz" pos="4065" userDrawn="1">
          <p15:clr>
            <a:srgbClr val="F26B43"/>
          </p15:clr>
        </p15:guide>
        <p15:guide id="8"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63194" y="554143"/>
            <a:ext cx="11082177" cy="414600"/>
          </a:xfrm>
          <a:prstGeom prst="rect">
            <a:avLst/>
          </a:prstGeom>
          <a:ln>
            <a:noFill/>
          </a:ln>
        </p:spPr>
        <p:txBody>
          <a:bodyPr vert="horz" lIns="0" tIns="0" rIns="0" bIns="0" rtlCol="0" anchor="t">
            <a:noAutofit/>
          </a:bodyPr>
          <a:lstStyle/>
          <a:p>
            <a:r>
              <a:rPr lang="en-GB" noProof="0"/>
              <a:t>Add your title here</a:t>
            </a:r>
          </a:p>
        </p:txBody>
      </p:sp>
      <p:grpSp>
        <p:nvGrpSpPr>
          <p:cNvPr id="125" name="LINE GRID" hidden="1">
            <a:extLst>
              <a:ext uri="{FF2B5EF4-FFF2-40B4-BE49-F238E27FC236}">
                <a16:creationId xmlns:a16="http://schemas.microsoft.com/office/drawing/2014/main" id="{100FFF19-7BAB-4078-93F0-54A9A14C8B9C}"/>
              </a:ext>
            </a:extLst>
          </p:cNvPr>
          <p:cNvGrpSpPr/>
          <p:nvPr userDrawn="1"/>
        </p:nvGrpSpPr>
        <p:grpSpPr>
          <a:xfrm>
            <a:off x="-1" y="-2"/>
            <a:ext cx="12192001" cy="6858002"/>
            <a:chOff x="-1" y="-2"/>
            <a:chExt cx="12192001" cy="6858002"/>
          </a:xfrm>
        </p:grpSpPr>
        <p:grpSp>
          <p:nvGrpSpPr>
            <p:cNvPr id="126" name="Groep 125">
              <a:extLst>
                <a:ext uri="{FF2B5EF4-FFF2-40B4-BE49-F238E27FC236}">
                  <a16:creationId xmlns:a16="http://schemas.microsoft.com/office/drawing/2014/main" id="{EDE7E9F9-DB89-4D78-8D0A-B31E1E84FF68}"/>
                </a:ext>
              </a:extLst>
            </p:cNvPr>
            <p:cNvGrpSpPr/>
            <p:nvPr userDrawn="1"/>
          </p:nvGrpSpPr>
          <p:grpSpPr>
            <a:xfrm>
              <a:off x="-1" y="0"/>
              <a:ext cx="12192001" cy="6858000"/>
              <a:chOff x="-1" y="0"/>
              <a:chExt cx="12192001" cy="6858000"/>
            </a:xfrm>
          </p:grpSpPr>
          <p:cxnSp>
            <p:nvCxnSpPr>
              <p:cNvPr id="173" name="Rechte verbindingslijn 172">
                <a:extLst>
                  <a:ext uri="{FF2B5EF4-FFF2-40B4-BE49-F238E27FC236}">
                    <a16:creationId xmlns:a16="http://schemas.microsoft.com/office/drawing/2014/main" id="{64555E9E-64A8-4056-9E5B-3886FAA56347}"/>
                  </a:ext>
                </a:extLst>
              </p:cNvPr>
              <p:cNvCxnSpPr>
                <a:cxnSpLocks/>
              </p:cNvCxnSpPr>
              <p:nvPr userDrawn="1"/>
            </p:nvCxnSpPr>
            <p:spPr>
              <a:xfrm>
                <a:off x="-1" y="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Rechte verbindingslijn 173">
                <a:extLst>
                  <a:ext uri="{FF2B5EF4-FFF2-40B4-BE49-F238E27FC236}">
                    <a16:creationId xmlns:a16="http://schemas.microsoft.com/office/drawing/2014/main" id="{A20E5C60-83B2-47AE-8C31-B98EF1DBA487}"/>
                  </a:ext>
                </a:extLst>
              </p:cNvPr>
              <p:cNvCxnSpPr>
                <a:cxnSpLocks/>
              </p:cNvCxnSpPr>
              <p:nvPr userDrawn="1"/>
            </p:nvCxnSpPr>
            <p:spPr>
              <a:xfrm>
                <a:off x="-1" y="685800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5" name="Rechte verbindingslijn 174">
                <a:extLst>
                  <a:ext uri="{FF2B5EF4-FFF2-40B4-BE49-F238E27FC236}">
                    <a16:creationId xmlns:a16="http://schemas.microsoft.com/office/drawing/2014/main" id="{08AC3C7E-8226-46E2-A005-9E8BA4525207}"/>
                  </a:ext>
                </a:extLst>
              </p:cNvPr>
              <p:cNvCxnSpPr>
                <a:cxnSpLocks/>
              </p:cNvCxnSpPr>
              <p:nvPr userDrawn="1"/>
            </p:nvCxnSpPr>
            <p:spPr>
              <a:xfrm>
                <a:off x="-1" y="329184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6" name="Rechte verbindingslijn 175">
                <a:extLst>
                  <a:ext uri="{FF2B5EF4-FFF2-40B4-BE49-F238E27FC236}">
                    <a16:creationId xmlns:a16="http://schemas.microsoft.com/office/drawing/2014/main" id="{3542912A-65C6-4049-9E5A-D4A1503F1F58}"/>
                  </a:ext>
                </a:extLst>
              </p:cNvPr>
              <p:cNvCxnSpPr>
                <a:cxnSpLocks/>
              </p:cNvCxnSpPr>
              <p:nvPr userDrawn="1"/>
            </p:nvCxnSpPr>
            <p:spPr>
              <a:xfrm>
                <a:off x="-1" y="164592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Rechte verbindingslijn 176">
                <a:extLst>
                  <a:ext uri="{FF2B5EF4-FFF2-40B4-BE49-F238E27FC236}">
                    <a16:creationId xmlns:a16="http://schemas.microsoft.com/office/drawing/2014/main" id="{665BC084-C81C-42FC-9962-6EBAC5211563}"/>
                  </a:ext>
                </a:extLst>
              </p:cNvPr>
              <p:cNvCxnSpPr>
                <a:cxnSpLocks/>
              </p:cNvCxnSpPr>
              <p:nvPr userDrawn="1"/>
            </p:nvCxnSpPr>
            <p:spPr>
              <a:xfrm>
                <a:off x="-1" y="493776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8" name="Rechte verbindingslijn 177">
                <a:extLst>
                  <a:ext uri="{FF2B5EF4-FFF2-40B4-BE49-F238E27FC236}">
                    <a16:creationId xmlns:a16="http://schemas.microsoft.com/office/drawing/2014/main" id="{58DC5469-AC2D-4554-9457-C2347B3E13DF}"/>
                  </a:ext>
                </a:extLst>
              </p:cNvPr>
              <p:cNvCxnSpPr>
                <a:cxnSpLocks/>
              </p:cNvCxnSpPr>
              <p:nvPr userDrawn="1"/>
            </p:nvCxnSpPr>
            <p:spPr>
              <a:xfrm>
                <a:off x="-1" y="548640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Rechte verbindingslijn 178">
                <a:extLst>
                  <a:ext uri="{FF2B5EF4-FFF2-40B4-BE49-F238E27FC236}">
                    <a16:creationId xmlns:a16="http://schemas.microsoft.com/office/drawing/2014/main" id="{F85B497D-5484-4D31-805A-AF04684DC3C6}"/>
                  </a:ext>
                </a:extLst>
              </p:cNvPr>
              <p:cNvCxnSpPr>
                <a:cxnSpLocks/>
              </p:cNvCxnSpPr>
              <p:nvPr userDrawn="1"/>
            </p:nvCxnSpPr>
            <p:spPr>
              <a:xfrm>
                <a:off x="-1" y="411480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Rechte verbindingslijn 179">
                <a:extLst>
                  <a:ext uri="{FF2B5EF4-FFF2-40B4-BE49-F238E27FC236}">
                    <a16:creationId xmlns:a16="http://schemas.microsoft.com/office/drawing/2014/main" id="{046A25BF-D4D1-4AB5-805F-E9250F3A7D3A}"/>
                  </a:ext>
                </a:extLst>
              </p:cNvPr>
              <p:cNvCxnSpPr>
                <a:cxnSpLocks/>
              </p:cNvCxnSpPr>
              <p:nvPr userDrawn="1"/>
            </p:nvCxnSpPr>
            <p:spPr>
              <a:xfrm>
                <a:off x="-1" y="301752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1" name="Rechte verbindingslijn 180">
                <a:extLst>
                  <a:ext uri="{FF2B5EF4-FFF2-40B4-BE49-F238E27FC236}">
                    <a16:creationId xmlns:a16="http://schemas.microsoft.com/office/drawing/2014/main" id="{93B88B7C-E0EF-4327-993A-ED28702050E1}"/>
                  </a:ext>
                </a:extLst>
              </p:cNvPr>
              <p:cNvCxnSpPr>
                <a:cxnSpLocks/>
              </p:cNvCxnSpPr>
              <p:nvPr userDrawn="1"/>
            </p:nvCxnSpPr>
            <p:spPr>
              <a:xfrm>
                <a:off x="-1" y="137160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2" name="Rechte verbindingslijn 181">
                <a:extLst>
                  <a:ext uri="{FF2B5EF4-FFF2-40B4-BE49-F238E27FC236}">
                    <a16:creationId xmlns:a16="http://schemas.microsoft.com/office/drawing/2014/main" id="{B625024B-EE76-4FCA-873F-E0B0D2872F78}"/>
                  </a:ext>
                </a:extLst>
              </p:cNvPr>
              <p:cNvCxnSpPr>
                <a:cxnSpLocks/>
              </p:cNvCxnSpPr>
              <p:nvPr userDrawn="1"/>
            </p:nvCxnSpPr>
            <p:spPr>
              <a:xfrm>
                <a:off x="-1" y="219456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3" name="Rechte verbindingslijn 182">
                <a:extLst>
                  <a:ext uri="{FF2B5EF4-FFF2-40B4-BE49-F238E27FC236}">
                    <a16:creationId xmlns:a16="http://schemas.microsoft.com/office/drawing/2014/main" id="{9EEDB5DE-F672-4F3A-AAA2-8C66B4C756B1}"/>
                  </a:ext>
                </a:extLst>
              </p:cNvPr>
              <p:cNvCxnSpPr>
                <a:cxnSpLocks/>
              </p:cNvCxnSpPr>
              <p:nvPr userDrawn="1"/>
            </p:nvCxnSpPr>
            <p:spPr>
              <a:xfrm>
                <a:off x="-1" y="54864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4" name="Rechte verbindingslijn 183">
                <a:extLst>
                  <a:ext uri="{FF2B5EF4-FFF2-40B4-BE49-F238E27FC236}">
                    <a16:creationId xmlns:a16="http://schemas.microsoft.com/office/drawing/2014/main" id="{5511D0FF-4EFB-4CEA-9E22-D3B6A7FE33E9}"/>
                  </a:ext>
                </a:extLst>
              </p:cNvPr>
              <p:cNvCxnSpPr>
                <a:cxnSpLocks/>
              </p:cNvCxnSpPr>
              <p:nvPr userDrawn="1"/>
            </p:nvCxnSpPr>
            <p:spPr>
              <a:xfrm>
                <a:off x="-1" y="603504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5" name="Rechte verbindingslijn 184">
                <a:extLst>
                  <a:ext uri="{FF2B5EF4-FFF2-40B4-BE49-F238E27FC236}">
                    <a16:creationId xmlns:a16="http://schemas.microsoft.com/office/drawing/2014/main" id="{3DAE4FA5-67AE-45B2-ADD2-10FC374687AD}"/>
                  </a:ext>
                </a:extLst>
              </p:cNvPr>
              <p:cNvCxnSpPr>
                <a:cxnSpLocks/>
              </p:cNvCxnSpPr>
              <p:nvPr userDrawn="1"/>
            </p:nvCxnSpPr>
            <p:spPr>
              <a:xfrm>
                <a:off x="-1" y="192024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6" name="Rechte verbindingslijn 185">
                <a:extLst>
                  <a:ext uri="{FF2B5EF4-FFF2-40B4-BE49-F238E27FC236}">
                    <a16:creationId xmlns:a16="http://schemas.microsoft.com/office/drawing/2014/main" id="{39FAAAA2-35F8-4E1A-AFE1-0AD0D590FA56}"/>
                  </a:ext>
                </a:extLst>
              </p:cNvPr>
              <p:cNvCxnSpPr>
                <a:cxnSpLocks/>
              </p:cNvCxnSpPr>
              <p:nvPr userDrawn="1"/>
            </p:nvCxnSpPr>
            <p:spPr>
              <a:xfrm>
                <a:off x="-1" y="356616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7" name="Rechte verbindingslijn 186">
                <a:extLst>
                  <a:ext uri="{FF2B5EF4-FFF2-40B4-BE49-F238E27FC236}">
                    <a16:creationId xmlns:a16="http://schemas.microsoft.com/office/drawing/2014/main" id="{6F10A19D-C0D2-4571-B6F3-8B3D2586B5A3}"/>
                  </a:ext>
                </a:extLst>
              </p:cNvPr>
              <p:cNvCxnSpPr>
                <a:cxnSpLocks/>
              </p:cNvCxnSpPr>
              <p:nvPr userDrawn="1"/>
            </p:nvCxnSpPr>
            <p:spPr>
              <a:xfrm>
                <a:off x="-1" y="246888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8" name="Rechte verbindingslijn 187">
                <a:extLst>
                  <a:ext uri="{FF2B5EF4-FFF2-40B4-BE49-F238E27FC236}">
                    <a16:creationId xmlns:a16="http://schemas.microsoft.com/office/drawing/2014/main" id="{3800602E-56CF-4D2E-B300-7EC357CF51C3}"/>
                  </a:ext>
                </a:extLst>
              </p:cNvPr>
              <p:cNvCxnSpPr>
                <a:cxnSpLocks/>
              </p:cNvCxnSpPr>
              <p:nvPr userDrawn="1"/>
            </p:nvCxnSpPr>
            <p:spPr>
              <a:xfrm>
                <a:off x="-1" y="274320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9" name="Rechte verbindingslijn 188">
                <a:extLst>
                  <a:ext uri="{FF2B5EF4-FFF2-40B4-BE49-F238E27FC236}">
                    <a16:creationId xmlns:a16="http://schemas.microsoft.com/office/drawing/2014/main" id="{1AC1067F-A853-47B9-8057-F46EDBFF0459}"/>
                  </a:ext>
                </a:extLst>
              </p:cNvPr>
              <p:cNvCxnSpPr>
                <a:cxnSpLocks/>
              </p:cNvCxnSpPr>
              <p:nvPr userDrawn="1"/>
            </p:nvCxnSpPr>
            <p:spPr>
              <a:xfrm>
                <a:off x="-1" y="109728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0" name="Rechte verbindingslijn 189">
                <a:extLst>
                  <a:ext uri="{FF2B5EF4-FFF2-40B4-BE49-F238E27FC236}">
                    <a16:creationId xmlns:a16="http://schemas.microsoft.com/office/drawing/2014/main" id="{39C5521F-0C82-440A-B6B6-06FFC6C146E1}"/>
                  </a:ext>
                </a:extLst>
              </p:cNvPr>
              <p:cNvCxnSpPr>
                <a:cxnSpLocks/>
              </p:cNvCxnSpPr>
              <p:nvPr userDrawn="1"/>
            </p:nvCxnSpPr>
            <p:spPr>
              <a:xfrm>
                <a:off x="-1" y="82296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1" name="Rechte verbindingslijn 190">
                <a:extLst>
                  <a:ext uri="{FF2B5EF4-FFF2-40B4-BE49-F238E27FC236}">
                    <a16:creationId xmlns:a16="http://schemas.microsoft.com/office/drawing/2014/main" id="{93DA6C08-486C-4808-A8AC-99994324354B}"/>
                  </a:ext>
                </a:extLst>
              </p:cNvPr>
              <p:cNvCxnSpPr>
                <a:cxnSpLocks/>
              </p:cNvCxnSpPr>
              <p:nvPr userDrawn="1"/>
            </p:nvCxnSpPr>
            <p:spPr>
              <a:xfrm>
                <a:off x="-1" y="27432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2" name="Rechte verbindingslijn 191">
                <a:extLst>
                  <a:ext uri="{FF2B5EF4-FFF2-40B4-BE49-F238E27FC236}">
                    <a16:creationId xmlns:a16="http://schemas.microsoft.com/office/drawing/2014/main" id="{B37FE824-A2BE-4D3D-8FD7-1103008592EE}"/>
                  </a:ext>
                </a:extLst>
              </p:cNvPr>
              <p:cNvCxnSpPr>
                <a:cxnSpLocks/>
              </p:cNvCxnSpPr>
              <p:nvPr userDrawn="1"/>
            </p:nvCxnSpPr>
            <p:spPr>
              <a:xfrm>
                <a:off x="-1" y="658368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3" name="Rechte verbindingslijn 192">
                <a:extLst>
                  <a:ext uri="{FF2B5EF4-FFF2-40B4-BE49-F238E27FC236}">
                    <a16:creationId xmlns:a16="http://schemas.microsoft.com/office/drawing/2014/main" id="{3DF7786C-8358-4944-9443-A42D37FC0E94}"/>
                  </a:ext>
                </a:extLst>
              </p:cNvPr>
              <p:cNvCxnSpPr>
                <a:cxnSpLocks/>
              </p:cNvCxnSpPr>
              <p:nvPr userDrawn="1"/>
            </p:nvCxnSpPr>
            <p:spPr>
              <a:xfrm>
                <a:off x="-1" y="630936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4" name="Rechte verbindingslijn 193">
                <a:extLst>
                  <a:ext uri="{FF2B5EF4-FFF2-40B4-BE49-F238E27FC236}">
                    <a16:creationId xmlns:a16="http://schemas.microsoft.com/office/drawing/2014/main" id="{47E92A13-56E3-4322-8A7A-8BFE3828CE35}"/>
                  </a:ext>
                </a:extLst>
              </p:cNvPr>
              <p:cNvCxnSpPr>
                <a:cxnSpLocks/>
              </p:cNvCxnSpPr>
              <p:nvPr userDrawn="1"/>
            </p:nvCxnSpPr>
            <p:spPr>
              <a:xfrm>
                <a:off x="-1" y="576072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5" name="Rechte verbindingslijn 194">
                <a:extLst>
                  <a:ext uri="{FF2B5EF4-FFF2-40B4-BE49-F238E27FC236}">
                    <a16:creationId xmlns:a16="http://schemas.microsoft.com/office/drawing/2014/main" id="{44B26B24-F834-407B-8C66-BFC0CD925287}"/>
                  </a:ext>
                </a:extLst>
              </p:cNvPr>
              <p:cNvCxnSpPr>
                <a:cxnSpLocks/>
              </p:cNvCxnSpPr>
              <p:nvPr userDrawn="1"/>
            </p:nvCxnSpPr>
            <p:spPr>
              <a:xfrm>
                <a:off x="-1" y="521208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6" name="Rechte verbindingslijn 195">
                <a:extLst>
                  <a:ext uri="{FF2B5EF4-FFF2-40B4-BE49-F238E27FC236}">
                    <a16:creationId xmlns:a16="http://schemas.microsoft.com/office/drawing/2014/main" id="{86EB3B67-963C-4392-938B-9EE6B9C237B4}"/>
                  </a:ext>
                </a:extLst>
              </p:cNvPr>
              <p:cNvCxnSpPr>
                <a:cxnSpLocks/>
              </p:cNvCxnSpPr>
              <p:nvPr userDrawn="1"/>
            </p:nvCxnSpPr>
            <p:spPr>
              <a:xfrm>
                <a:off x="-1" y="466344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7" name="Rechte verbindingslijn 196">
                <a:extLst>
                  <a:ext uri="{FF2B5EF4-FFF2-40B4-BE49-F238E27FC236}">
                    <a16:creationId xmlns:a16="http://schemas.microsoft.com/office/drawing/2014/main" id="{F2610CBB-2829-4818-AB5A-677FD4C2C8BF}"/>
                  </a:ext>
                </a:extLst>
              </p:cNvPr>
              <p:cNvCxnSpPr>
                <a:cxnSpLocks/>
              </p:cNvCxnSpPr>
              <p:nvPr userDrawn="1"/>
            </p:nvCxnSpPr>
            <p:spPr>
              <a:xfrm>
                <a:off x="-1" y="438912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8" name="Rechte verbindingslijn 197">
                <a:extLst>
                  <a:ext uri="{FF2B5EF4-FFF2-40B4-BE49-F238E27FC236}">
                    <a16:creationId xmlns:a16="http://schemas.microsoft.com/office/drawing/2014/main" id="{873B6C66-379D-4145-BC25-708D6F3956A4}"/>
                  </a:ext>
                </a:extLst>
              </p:cNvPr>
              <p:cNvCxnSpPr>
                <a:cxnSpLocks/>
              </p:cNvCxnSpPr>
              <p:nvPr userDrawn="1"/>
            </p:nvCxnSpPr>
            <p:spPr>
              <a:xfrm>
                <a:off x="-1" y="384048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27" name="Groep 126">
              <a:extLst>
                <a:ext uri="{FF2B5EF4-FFF2-40B4-BE49-F238E27FC236}">
                  <a16:creationId xmlns:a16="http://schemas.microsoft.com/office/drawing/2014/main" id="{86D7263A-597C-4E7F-B933-0657AF0DC83E}"/>
                </a:ext>
              </a:extLst>
            </p:cNvPr>
            <p:cNvGrpSpPr/>
            <p:nvPr userDrawn="1"/>
          </p:nvGrpSpPr>
          <p:grpSpPr>
            <a:xfrm>
              <a:off x="1" y="-2"/>
              <a:ext cx="12191999" cy="6858002"/>
              <a:chOff x="1" y="-2"/>
              <a:chExt cx="12191999" cy="6858002"/>
            </a:xfrm>
          </p:grpSpPr>
          <p:cxnSp>
            <p:nvCxnSpPr>
              <p:cNvPr id="128" name="Rechte verbindingslijn 127">
                <a:extLst>
                  <a:ext uri="{FF2B5EF4-FFF2-40B4-BE49-F238E27FC236}">
                    <a16:creationId xmlns:a16="http://schemas.microsoft.com/office/drawing/2014/main" id="{CDAC9CFA-D65C-4DA7-A2BF-D7BD32DED44A}"/>
                  </a:ext>
                </a:extLst>
              </p:cNvPr>
              <p:cNvCxnSpPr>
                <a:cxnSpLocks/>
              </p:cNvCxnSpPr>
              <p:nvPr userDrawn="1"/>
            </p:nvCxnSpPr>
            <p:spPr>
              <a:xfrm rot="5400000">
                <a:off x="3498275"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 name="Rechte verbindingslijn 128">
                <a:extLst>
                  <a:ext uri="{FF2B5EF4-FFF2-40B4-BE49-F238E27FC236}">
                    <a16:creationId xmlns:a16="http://schemas.microsoft.com/office/drawing/2014/main" id="{144C79B1-D849-4D81-8A88-DEF895025B5E}"/>
                  </a:ext>
                </a:extLst>
              </p:cNvPr>
              <p:cNvCxnSpPr>
                <a:cxnSpLocks/>
              </p:cNvCxnSpPr>
              <p:nvPr userDrawn="1"/>
            </p:nvCxnSpPr>
            <p:spPr>
              <a:xfrm rot="5400000">
                <a:off x="-3429000"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 name="Rechte verbindingslijn 129">
                <a:extLst>
                  <a:ext uri="{FF2B5EF4-FFF2-40B4-BE49-F238E27FC236}">
                    <a16:creationId xmlns:a16="http://schemas.microsoft.com/office/drawing/2014/main" id="{384002CE-4C1F-4C35-BFBF-4680E99B27FB}"/>
                  </a:ext>
                </a:extLst>
              </p:cNvPr>
              <p:cNvCxnSpPr>
                <a:cxnSpLocks/>
              </p:cNvCxnSpPr>
              <p:nvPr userDrawn="1"/>
            </p:nvCxnSpPr>
            <p:spPr>
              <a:xfrm rot="5400000">
                <a:off x="173183"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10A9C51C-12F3-42AE-945C-DBD833079520}"/>
                  </a:ext>
                </a:extLst>
              </p:cNvPr>
              <p:cNvCxnSpPr>
                <a:cxnSpLocks/>
              </p:cNvCxnSpPr>
              <p:nvPr userDrawn="1"/>
            </p:nvCxnSpPr>
            <p:spPr>
              <a:xfrm rot="5400000">
                <a:off x="1835729"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9B95FD66-3D57-48BB-B4E9-822B67457427}"/>
                  </a:ext>
                </a:extLst>
              </p:cNvPr>
              <p:cNvCxnSpPr>
                <a:cxnSpLocks/>
              </p:cNvCxnSpPr>
              <p:nvPr userDrawn="1"/>
            </p:nvCxnSpPr>
            <p:spPr>
              <a:xfrm rot="5400000">
                <a:off x="-1489363"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6D76F8BC-93EF-4AA8-AF3D-EFFEB846C957}"/>
                  </a:ext>
                </a:extLst>
              </p:cNvPr>
              <p:cNvCxnSpPr>
                <a:cxnSpLocks/>
              </p:cNvCxnSpPr>
              <p:nvPr userDrawn="1"/>
            </p:nvCxnSpPr>
            <p:spPr>
              <a:xfrm rot="5400000">
                <a:off x="-2043545"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 name="Rechte verbindingslijn 133">
                <a:extLst>
                  <a:ext uri="{FF2B5EF4-FFF2-40B4-BE49-F238E27FC236}">
                    <a16:creationId xmlns:a16="http://schemas.microsoft.com/office/drawing/2014/main" id="{A6625F1D-3E50-4570-97C3-C4EDB04FAFD3}"/>
                  </a:ext>
                </a:extLst>
              </p:cNvPr>
              <p:cNvCxnSpPr>
                <a:cxnSpLocks/>
              </p:cNvCxnSpPr>
              <p:nvPr userDrawn="1"/>
            </p:nvCxnSpPr>
            <p:spPr>
              <a:xfrm rot="5400000">
                <a:off x="-658090"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 name="Rechte verbindingslijn 134">
                <a:extLst>
                  <a:ext uri="{FF2B5EF4-FFF2-40B4-BE49-F238E27FC236}">
                    <a16:creationId xmlns:a16="http://schemas.microsoft.com/office/drawing/2014/main" id="{0AC727DB-434B-412B-8763-DB0E281BF2C7}"/>
                  </a:ext>
                </a:extLst>
              </p:cNvPr>
              <p:cNvCxnSpPr>
                <a:cxnSpLocks/>
              </p:cNvCxnSpPr>
              <p:nvPr userDrawn="1"/>
            </p:nvCxnSpPr>
            <p:spPr>
              <a:xfrm rot="5400000">
                <a:off x="450274"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6" name="Rechte verbindingslijn 135">
                <a:extLst>
                  <a:ext uri="{FF2B5EF4-FFF2-40B4-BE49-F238E27FC236}">
                    <a16:creationId xmlns:a16="http://schemas.microsoft.com/office/drawing/2014/main" id="{A442E14D-28F3-45CB-AD54-3AF9B319248C}"/>
                  </a:ext>
                </a:extLst>
              </p:cNvPr>
              <p:cNvCxnSpPr>
                <a:cxnSpLocks/>
              </p:cNvCxnSpPr>
              <p:nvPr userDrawn="1"/>
            </p:nvCxnSpPr>
            <p:spPr>
              <a:xfrm rot="5400000">
                <a:off x="2112820"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 name="Rechte verbindingslijn 136">
                <a:extLst>
                  <a:ext uri="{FF2B5EF4-FFF2-40B4-BE49-F238E27FC236}">
                    <a16:creationId xmlns:a16="http://schemas.microsoft.com/office/drawing/2014/main" id="{CB7806CA-06E1-4627-A4A0-4ADA1CC5C68B}"/>
                  </a:ext>
                </a:extLst>
              </p:cNvPr>
              <p:cNvCxnSpPr>
                <a:cxnSpLocks/>
              </p:cNvCxnSpPr>
              <p:nvPr userDrawn="1"/>
            </p:nvCxnSpPr>
            <p:spPr>
              <a:xfrm rot="5400000">
                <a:off x="1281547"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8" name="Rechte verbindingslijn 137">
                <a:extLst>
                  <a:ext uri="{FF2B5EF4-FFF2-40B4-BE49-F238E27FC236}">
                    <a16:creationId xmlns:a16="http://schemas.microsoft.com/office/drawing/2014/main" id="{17043AC3-C933-4AC1-AEF6-2997F0F75352}"/>
                  </a:ext>
                </a:extLst>
              </p:cNvPr>
              <p:cNvCxnSpPr>
                <a:cxnSpLocks/>
              </p:cNvCxnSpPr>
              <p:nvPr userDrawn="1"/>
            </p:nvCxnSpPr>
            <p:spPr>
              <a:xfrm rot="5400000">
                <a:off x="2944093"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9" name="Rechte verbindingslijn 138">
                <a:extLst>
                  <a:ext uri="{FF2B5EF4-FFF2-40B4-BE49-F238E27FC236}">
                    <a16:creationId xmlns:a16="http://schemas.microsoft.com/office/drawing/2014/main" id="{F0F75427-7D32-4BDE-B6B4-765994C2199E}"/>
                  </a:ext>
                </a:extLst>
              </p:cNvPr>
              <p:cNvCxnSpPr>
                <a:cxnSpLocks/>
              </p:cNvCxnSpPr>
              <p:nvPr userDrawn="1"/>
            </p:nvCxnSpPr>
            <p:spPr>
              <a:xfrm rot="5400000">
                <a:off x="-2597727"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 name="Rechte verbindingslijn 139">
                <a:extLst>
                  <a:ext uri="{FF2B5EF4-FFF2-40B4-BE49-F238E27FC236}">
                    <a16:creationId xmlns:a16="http://schemas.microsoft.com/office/drawing/2014/main" id="{D06ECA4F-3809-4685-A313-38485D2949E0}"/>
                  </a:ext>
                </a:extLst>
              </p:cNvPr>
              <p:cNvCxnSpPr>
                <a:cxnSpLocks/>
              </p:cNvCxnSpPr>
              <p:nvPr userDrawn="1"/>
            </p:nvCxnSpPr>
            <p:spPr>
              <a:xfrm rot="5400000">
                <a:off x="1558638"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 name="Rechte verbindingslijn 140">
                <a:extLst>
                  <a:ext uri="{FF2B5EF4-FFF2-40B4-BE49-F238E27FC236}">
                    <a16:creationId xmlns:a16="http://schemas.microsoft.com/office/drawing/2014/main" id="{8FAD81A9-0A6D-4C59-A9A5-F4BA618CCAD0}"/>
                  </a:ext>
                </a:extLst>
              </p:cNvPr>
              <p:cNvCxnSpPr>
                <a:cxnSpLocks/>
              </p:cNvCxnSpPr>
              <p:nvPr userDrawn="1"/>
            </p:nvCxnSpPr>
            <p:spPr>
              <a:xfrm rot="5400000">
                <a:off x="-103908"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Rechte verbindingslijn 141">
                <a:extLst>
                  <a:ext uri="{FF2B5EF4-FFF2-40B4-BE49-F238E27FC236}">
                    <a16:creationId xmlns:a16="http://schemas.microsoft.com/office/drawing/2014/main" id="{A8709FA9-DE74-4A5F-AE0B-CF457A77E6E3}"/>
                  </a:ext>
                </a:extLst>
              </p:cNvPr>
              <p:cNvCxnSpPr>
                <a:cxnSpLocks/>
              </p:cNvCxnSpPr>
              <p:nvPr userDrawn="1"/>
            </p:nvCxnSpPr>
            <p:spPr>
              <a:xfrm rot="5400000">
                <a:off x="1004456"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Rechte verbindingslijn 142">
                <a:extLst>
                  <a:ext uri="{FF2B5EF4-FFF2-40B4-BE49-F238E27FC236}">
                    <a16:creationId xmlns:a16="http://schemas.microsoft.com/office/drawing/2014/main" id="{E700A1B1-FEF9-4295-AF1A-E2E2DEACCDE0}"/>
                  </a:ext>
                </a:extLst>
              </p:cNvPr>
              <p:cNvCxnSpPr>
                <a:cxnSpLocks/>
              </p:cNvCxnSpPr>
              <p:nvPr userDrawn="1"/>
            </p:nvCxnSpPr>
            <p:spPr>
              <a:xfrm rot="5400000">
                <a:off x="727365"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Rechte verbindingslijn 143">
                <a:extLst>
                  <a:ext uri="{FF2B5EF4-FFF2-40B4-BE49-F238E27FC236}">
                    <a16:creationId xmlns:a16="http://schemas.microsoft.com/office/drawing/2014/main" id="{7F319661-543D-436D-88BF-2B78C8FC2588}"/>
                  </a:ext>
                </a:extLst>
              </p:cNvPr>
              <p:cNvCxnSpPr>
                <a:cxnSpLocks/>
              </p:cNvCxnSpPr>
              <p:nvPr userDrawn="1"/>
            </p:nvCxnSpPr>
            <p:spPr>
              <a:xfrm rot="5400000">
                <a:off x="2389911"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Rechte verbindingslijn 144">
                <a:extLst>
                  <a:ext uri="{FF2B5EF4-FFF2-40B4-BE49-F238E27FC236}">
                    <a16:creationId xmlns:a16="http://schemas.microsoft.com/office/drawing/2014/main" id="{020997D9-40D4-4589-9728-1C880D38F492}"/>
                  </a:ext>
                </a:extLst>
              </p:cNvPr>
              <p:cNvCxnSpPr>
                <a:cxnSpLocks/>
              </p:cNvCxnSpPr>
              <p:nvPr userDrawn="1"/>
            </p:nvCxnSpPr>
            <p:spPr>
              <a:xfrm rot="5400000">
                <a:off x="2667002"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Rechte verbindingslijn 145">
                <a:extLst>
                  <a:ext uri="{FF2B5EF4-FFF2-40B4-BE49-F238E27FC236}">
                    <a16:creationId xmlns:a16="http://schemas.microsoft.com/office/drawing/2014/main" id="{C7701C34-231D-4107-9813-E4D8E6CF6BA4}"/>
                  </a:ext>
                </a:extLst>
              </p:cNvPr>
              <p:cNvCxnSpPr>
                <a:cxnSpLocks/>
              </p:cNvCxnSpPr>
              <p:nvPr userDrawn="1"/>
            </p:nvCxnSpPr>
            <p:spPr>
              <a:xfrm rot="5400000">
                <a:off x="3221184"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Rechte verbindingslijn 146">
                <a:extLst>
                  <a:ext uri="{FF2B5EF4-FFF2-40B4-BE49-F238E27FC236}">
                    <a16:creationId xmlns:a16="http://schemas.microsoft.com/office/drawing/2014/main" id="{8C3B07A7-1645-4196-9A3D-18D0BA543405}"/>
                  </a:ext>
                </a:extLst>
              </p:cNvPr>
              <p:cNvCxnSpPr>
                <a:cxnSpLocks/>
              </p:cNvCxnSpPr>
              <p:nvPr userDrawn="1"/>
            </p:nvCxnSpPr>
            <p:spPr>
              <a:xfrm rot="5400000">
                <a:off x="-3151909"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Rechte verbindingslijn 147">
                <a:extLst>
                  <a:ext uri="{FF2B5EF4-FFF2-40B4-BE49-F238E27FC236}">
                    <a16:creationId xmlns:a16="http://schemas.microsoft.com/office/drawing/2014/main" id="{6302568A-594D-45B2-ADBD-53ECD8C9C2EF}"/>
                  </a:ext>
                </a:extLst>
              </p:cNvPr>
              <p:cNvCxnSpPr>
                <a:cxnSpLocks/>
              </p:cNvCxnSpPr>
              <p:nvPr userDrawn="1"/>
            </p:nvCxnSpPr>
            <p:spPr>
              <a:xfrm rot="5400000">
                <a:off x="-2874818"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 name="Rechte verbindingslijn 148">
                <a:extLst>
                  <a:ext uri="{FF2B5EF4-FFF2-40B4-BE49-F238E27FC236}">
                    <a16:creationId xmlns:a16="http://schemas.microsoft.com/office/drawing/2014/main" id="{64AC5F0A-EA60-43ED-B3F5-75281E47B56A}"/>
                  </a:ext>
                </a:extLst>
              </p:cNvPr>
              <p:cNvCxnSpPr>
                <a:cxnSpLocks/>
              </p:cNvCxnSpPr>
              <p:nvPr userDrawn="1"/>
            </p:nvCxnSpPr>
            <p:spPr>
              <a:xfrm rot="5400000">
                <a:off x="-2320636"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Rechte verbindingslijn 149">
                <a:extLst>
                  <a:ext uri="{FF2B5EF4-FFF2-40B4-BE49-F238E27FC236}">
                    <a16:creationId xmlns:a16="http://schemas.microsoft.com/office/drawing/2014/main" id="{A0D5D330-82B4-481B-A79A-43DFD579B4B6}"/>
                  </a:ext>
                </a:extLst>
              </p:cNvPr>
              <p:cNvCxnSpPr>
                <a:cxnSpLocks/>
              </p:cNvCxnSpPr>
              <p:nvPr userDrawn="1"/>
            </p:nvCxnSpPr>
            <p:spPr>
              <a:xfrm rot="5400000">
                <a:off x="-1766454"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 name="Rechte verbindingslijn 150">
                <a:extLst>
                  <a:ext uri="{FF2B5EF4-FFF2-40B4-BE49-F238E27FC236}">
                    <a16:creationId xmlns:a16="http://schemas.microsoft.com/office/drawing/2014/main" id="{9E562C73-0098-4147-B70B-09373AFA3F3D}"/>
                  </a:ext>
                </a:extLst>
              </p:cNvPr>
              <p:cNvCxnSpPr>
                <a:cxnSpLocks/>
              </p:cNvCxnSpPr>
              <p:nvPr userDrawn="1"/>
            </p:nvCxnSpPr>
            <p:spPr>
              <a:xfrm rot="5400000">
                <a:off x="-1212272"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2" name="Rechte verbindingslijn 151">
                <a:extLst>
                  <a:ext uri="{FF2B5EF4-FFF2-40B4-BE49-F238E27FC236}">
                    <a16:creationId xmlns:a16="http://schemas.microsoft.com/office/drawing/2014/main" id="{C48DBB72-2A9F-4D3C-BCFE-75D936B87E79}"/>
                  </a:ext>
                </a:extLst>
              </p:cNvPr>
              <p:cNvCxnSpPr>
                <a:cxnSpLocks/>
              </p:cNvCxnSpPr>
              <p:nvPr userDrawn="1"/>
            </p:nvCxnSpPr>
            <p:spPr>
              <a:xfrm rot="5400000">
                <a:off x="-935181"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 name="Rechte verbindingslijn 152">
                <a:extLst>
                  <a:ext uri="{FF2B5EF4-FFF2-40B4-BE49-F238E27FC236}">
                    <a16:creationId xmlns:a16="http://schemas.microsoft.com/office/drawing/2014/main" id="{5105176E-30E2-4BD4-9034-0D494100F444}"/>
                  </a:ext>
                </a:extLst>
              </p:cNvPr>
              <p:cNvCxnSpPr>
                <a:cxnSpLocks/>
              </p:cNvCxnSpPr>
              <p:nvPr userDrawn="1"/>
            </p:nvCxnSpPr>
            <p:spPr>
              <a:xfrm rot="5400000">
                <a:off x="-380999"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4" name="Rechte verbindingslijn 153">
                <a:extLst>
                  <a:ext uri="{FF2B5EF4-FFF2-40B4-BE49-F238E27FC236}">
                    <a16:creationId xmlns:a16="http://schemas.microsoft.com/office/drawing/2014/main" id="{AC3CAAA1-ADBA-4FF2-9C1D-D2ECEA60D752}"/>
                  </a:ext>
                </a:extLst>
              </p:cNvPr>
              <p:cNvCxnSpPr>
                <a:cxnSpLocks/>
              </p:cNvCxnSpPr>
              <p:nvPr userDrawn="1"/>
            </p:nvCxnSpPr>
            <p:spPr>
              <a:xfrm rot="5400000">
                <a:off x="6823367"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5" name="Rechte verbindingslijn 154">
                <a:extLst>
                  <a:ext uri="{FF2B5EF4-FFF2-40B4-BE49-F238E27FC236}">
                    <a16:creationId xmlns:a16="http://schemas.microsoft.com/office/drawing/2014/main" id="{012A64F2-30BD-4058-A685-A6CBBA2B718B}"/>
                  </a:ext>
                </a:extLst>
              </p:cNvPr>
              <p:cNvCxnSpPr>
                <a:cxnSpLocks/>
              </p:cNvCxnSpPr>
              <p:nvPr userDrawn="1"/>
            </p:nvCxnSpPr>
            <p:spPr>
              <a:xfrm rot="5400000">
                <a:off x="8485913"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6" name="Rechte verbindingslijn 155">
                <a:extLst>
                  <a:ext uri="{FF2B5EF4-FFF2-40B4-BE49-F238E27FC236}">
                    <a16:creationId xmlns:a16="http://schemas.microsoft.com/office/drawing/2014/main" id="{3A1B21AE-9F4D-4039-8D44-4539CD9DF747}"/>
                  </a:ext>
                </a:extLst>
              </p:cNvPr>
              <p:cNvCxnSpPr>
                <a:cxnSpLocks/>
              </p:cNvCxnSpPr>
              <p:nvPr userDrawn="1"/>
            </p:nvCxnSpPr>
            <p:spPr>
              <a:xfrm rot="5400000">
                <a:off x="5160821"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7" name="Rechte verbindingslijn 156">
                <a:extLst>
                  <a:ext uri="{FF2B5EF4-FFF2-40B4-BE49-F238E27FC236}">
                    <a16:creationId xmlns:a16="http://schemas.microsoft.com/office/drawing/2014/main" id="{4BA1AFBD-4B4E-4EC4-8746-B4C1AEC782C5}"/>
                  </a:ext>
                </a:extLst>
              </p:cNvPr>
              <p:cNvCxnSpPr>
                <a:cxnSpLocks/>
              </p:cNvCxnSpPr>
              <p:nvPr userDrawn="1"/>
            </p:nvCxnSpPr>
            <p:spPr>
              <a:xfrm rot="5400000">
                <a:off x="4606639"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8" name="Rechte verbindingslijn 157">
                <a:extLst>
                  <a:ext uri="{FF2B5EF4-FFF2-40B4-BE49-F238E27FC236}">
                    <a16:creationId xmlns:a16="http://schemas.microsoft.com/office/drawing/2014/main" id="{D118B00F-CC9A-41CA-91F6-E524A93232C6}"/>
                  </a:ext>
                </a:extLst>
              </p:cNvPr>
              <p:cNvCxnSpPr>
                <a:cxnSpLocks/>
              </p:cNvCxnSpPr>
              <p:nvPr userDrawn="1"/>
            </p:nvCxnSpPr>
            <p:spPr>
              <a:xfrm rot="5400000">
                <a:off x="5992094"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9" name="Rechte verbindingslijn 158">
                <a:extLst>
                  <a:ext uri="{FF2B5EF4-FFF2-40B4-BE49-F238E27FC236}">
                    <a16:creationId xmlns:a16="http://schemas.microsoft.com/office/drawing/2014/main" id="{764564C4-2721-4BFD-A5D2-3277BDF3C988}"/>
                  </a:ext>
                </a:extLst>
              </p:cNvPr>
              <p:cNvCxnSpPr>
                <a:cxnSpLocks/>
              </p:cNvCxnSpPr>
              <p:nvPr userDrawn="1"/>
            </p:nvCxnSpPr>
            <p:spPr>
              <a:xfrm rot="5400000">
                <a:off x="7100458"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0" name="Rechte verbindingslijn 159">
                <a:extLst>
                  <a:ext uri="{FF2B5EF4-FFF2-40B4-BE49-F238E27FC236}">
                    <a16:creationId xmlns:a16="http://schemas.microsoft.com/office/drawing/2014/main" id="{DCEB96FC-7477-4D73-B4BF-5502F4AAEE31}"/>
                  </a:ext>
                </a:extLst>
              </p:cNvPr>
              <p:cNvCxnSpPr>
                <a:cxnSpLocks/>
              </p:cNvCxnSpPr>
              <p:nvPr userDrawn="1"/>
            </p:nvCxnSpPr>
            <p:spPr>
              <a:xfrm rot="5400000">
                <a:off x="8762999"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1" name="Rechte verbindingslijn 160">
                <a:extLst>
                  <a:ext uri="{FF2B5EF4-FFF2-40B4-BE49-F238E27FC236}">
                    <a16:creationId xmlns:a16="http://schemas.microsoft.com/office/drawing/2014/main" id="{0E95F956-684A-4AC3-83A8-4168966E08E5}"/>
                  </a:ext>
                </a:extLst>
              </p:cNvPr>
              <p:cNvCxnSpPr>
                <a:cxnSpLocks/>
              </p:cNvCxnSpPr>
              <p:nvPr userDrawn="1"/>
            </p:nvCxnSpPr>
            <p:spPr>
              <a:xfrm rot="5400000">
                <a:off x="7931731"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2" name="Rechte verbindingslijn 161">
                <a:extLst>
                  <a:ext uri="{FF2B5EF4-FFF2-40B4-BE49-F238E27FC236}">
                    <a16:creationId xmlns:a16="http://schemas.microsoft.com/office/drawing/2014/main" id="{9AFCC194-4841-483E-8393-D146BA0AA438}"/>
                  </a:ext>
                </a:extLst>
              </p:cNvPr>
              <p:cNvCxnSpPr>
                <a:cxnSpLocks/>
              </p:cNvCxnSpPr>
              <p:nvPr userDrawn="1"/>
            </p:nvCxnSpPr>
            <p:spPr>
              <a:xfrm rot="5400000">
                <a:off x="4052457"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3" name="Rechte verbindingslijn 162">
                <a:extLst>
                  <a:ext uri="{FF2B5EF4-FFF2-40B4-BE49-F238E27FC236}">
                    <a16:creationId xmlns:a16="http://schemas.microsoft.com/office/drawing/2014/main" id="{13965D55-4F9C-4955-A2D0-D5F248E12892}"/>
                  </a:ext>
                </a:extLst>
              </p:cNvPr>
              <p:cNvCxnSpPr>
                <a:cxnSpLocks/>
              </p:cNvCxnSpPr>
              <p:nvPr userDrawn="1"/>
            </p:nvCxnSpPr>
            <p:spPr>
              <a:xfrm rot="5400000">
                <a:off x="8208822"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4" name="Rechte verbindingslijn 163">
                <a:extLst>
                  <a:ext uri="{FF2B5EF4-FFF2-40B4-BE49-F238E27FC236}">
                    <a16:creationId xmlns:a16="http://schemas.microsoft.com/office/drawing/2014/main" id="{B82FFF44-AC6B-4897-94AF-68CB1C194637}"/>
                  </a:ext>
                </a:extLst>
              </p:cNvPr>
              <p:cNvCxnSpPr>
                <a:cxnSpLocks/>
              </p:cNvCxnSpPr>
              <p:nvPr userDrawn="1"/>
            </p:nvCxnSpPr>
            <p:spPr>
              <a:xfrm rot="5400000">
                <a:off x="6546276"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5" name="Rechte verbindingslijn 164">
                <a:extLst>
                  <a:ext uri="{FF2B5EF4-FFF2-40B4-BE49-F238E27FC236}">
                    <a16:creationId xmlns:a16="http://schemas.microsoft.com/office/drawing/2014/main" id="{480C5672-DE19-4742-A296-0C4C4F502CD7}"/>
                  </a:ext>
                </a:extLst>
              </p:cNvPr>
              <p:cNvCxnSpPr>
                <a:cxnSpLocks/>
              </p:cNvCxnSpPr>
              <p:nvPr userDrawn="1"/>
            </p:nvCxnSpPr>
            <p:spPr>
              <a:xfrm rot="5400000">
                <a:off x="7654640"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6" name="Rechte verbindingslijn 165">
                <a:extLst>
                  <a:ext uri="{FF2B5EF4-FFF2-40B4-BE49-F238E27FC236}">
                    <a16:creationId xmlns:a16="http://schemas.microsoft.com/office/drawing/2014/main" id="{7006FFE8-2F83-4520-B04C-4927D9858D4B}"/>
                  </a:ext>
                </a:extLst>
              </p:cNvPr>
              <p:cNvCxnSpPr>
                <a:cxnSpLocks/>
              </p:cNvCxnSpPr>
              <p:nvPr userDrawn="1"/>
            </p:nvCxnSpPr>
            <p:spPr>
              <a:xfrm rot="5400000">
                <a:off x="7377549"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7" name="Rechte verbindingslijn 166">
                <a:extLst>
                  <a:ext uri="{FF2B5EF4-FFF2-40B4-BE49-F238E27FC236}">
                    <a16:creationId xmlns:a16="http://schemas.microsoft.com/office/drawing/2014/main" id="{AA15B1D8-9D77-462B-9B0D-A87F9CF73279}"/>
                  </a:ext>
                </a:extLst>
              </p:cNvPr>
              <p:cNvCxnSpPr>
                <a:cxnSpLocks/>
              </p:cNvCxnSpPr>
              <p:nvPr userDrawn="1"/>
            </p:nvCxnSpPr>
            <p:spPr>
              <a:xfrm rot="5400000">
                <a:off x="3775366"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8" name="Rechte verbindingslijn 167">
                <a:extLst>
                  <a:ext uri="{FF2B5EF4-FFF2-40B4-BE49-F238E27FC236}">
                    <a16:creationId xmlns:a16="http://schemas.microsoft.com/office/drawing/2014/main" id="{C6B0AA21-64B3-48D8-843D-739B67E20887}"/>
                  </a:ext>
                </a:extLst>
              </p:cNvPr>
              <p:cNvCxnSpPr>
                <a:cxnSpLocks/>
              </p:cNvCxnSpPr>
              <p:nvPr userDrawn="1"/>
            </p:nvCxnSpPr>
            <p:spPr>
              <a:xfrm rot="5400000">
                <a:off x="4329548"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Rechte verbindingslijn 168">
                <a:extLst>
                  <a:ext uri="{FF2B5EF4-FFF2-40B4-BE49-F238E27FC236}">
                    <a16:creationId xmlns:a16="http://schemas.microsoft.com/office/drawing/2014/main" id="{7336E7D8-0A5B-436C-8E80-B95147AB5850}"/>
                  </a:ext>
                </a:extLst>
              </p:cNvPr>
              <p:cNvCxnSpPr>
                <a:cxnSpLocks/>
              </p:cNvCxnSpPr>
              <p:nvPr userDrawn="1"/>
            </p:nvCxnSpPr>
            <p:spPr>
              <a:xfrm rot="5400000">
                <a:off x="4883730"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0" name="Rechte verbindingslijn 169">
                <a:extLst>
                  <a:ext uri="{FF2B5EF4-FFF2-40B4-BE49-F238E27FC236}">
                    <a16:creationId xmlns:a16="http://schemas.microsoft.com/office/drawing/2014/main" id="{9F2F029C-58D5-4268-A838-BDD9AD7D5FC1}"/>
                  </a:ext>
                </a:extLst>
              </p:cNvPr>
              <p:cNvCxnSpPr>
                <a:cxnSpLocks/>
              </p:cNvCxnSpPr>
              <p:nvPr userDrawn="1"/>
            </p:nvCxnSpPr>
            <p:spPr>
              <a:xfrm rot="5400000">
                <a:off x="5437912"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Rechte verbindingslijn 170">
                <a:extLst>
                  <a:ext uri="{FF2B5EF4-FFF2-40B4-BE49-F238E27FC236}">
                    <a16:creationId xmlns:a16="http://schemas.microsoft.com/office/drawing/2014/main" id="{D05645EC-DDE4-4481-8ACE-9F0F621BDC70}"/>
                  </a:ext>
                </a:extLst>
              </p:cNvPr>
              <p:cNvCxnSpPr>
                <a:cxnSpLocks/>
              </p:cNvCxnSpPr>
              <p:nvPr userDrawn="1"/>
            </p:nvCxnSpPr>
            <p:spPr>
              <a:xfrm rot="5400000">
                <a:off x="5715003"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2" name="Rechte verbindingslijn 171">
                <a:extLst>
                  <a:ext uri="{FF2B5EF4-FFF2-40B4-BE49-F238E27FC236}">
                    <a16:creationId xmlns:a16="http://schemas.microsoft.com/office/drawing/2014/main" id="{5BA7B305-E0A5-4216-AF76-EE2DFF307702}"/>
                  </a:ext>
                </a:extLst>
              </p:cNvPr>
              <p:cNvCxnSpPr>
                <a:cxnSpLocks/>
              </p:cNvCxnSpPr>
              <p:nvPr userDrawn="1"/>
            </p:nvCxnSpPr>
            <p:spPr>
              <a:xfrm rot="5400000">
                <a:off x="6269185"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grpSp>
        <p:nvGrpSpPr>
          <p:cNvPr id="18" name="GRID" hidden="1">
            <a:extLst>
              <a:ext uri="{FF2B5EF4-FFF2-40B4-BE49-F238E27FC236}">
                <a16:creationId xmlns:a16="http://schemas.microsoft.com/office/drawing/2014/main" id="{1FD886FE-980A-4110-B849-907FF84067F9}"/>
              </a:ext>
            </a:extLst>
          </p:cNvPr>
          <p:cNvGrpSpPr/>
          <p:nvPr userDrawn="1"/>
        </p:nvGrpSpPr>
        <p:grpSpPr>
          <a:xfrm>
            <a:off x="0" y="-2"/>
            <a:ext cx="12191999" cy="6858002"/>
            <a:chOff x="0" y="-2"/>
            <a:chExt cx="12169774" cy="6858002"/>
          </a:xfrm>
          <a:solidFill>
            <a:srgbClr val="00B0F0">
              <a:alpha val="60000"/>
            </a:srgbClr>
          </a:solidFill>
        </p:grpSpPr>
        <p:sp>
          <p:nvSpPr>
            <p:cNvPr id="20" name="Rechthoek 19">
              <a:extLst>
                <a:ext uri="{FF2B5EF4-FFF2-40B4-BE49-F238E27FC236}">
                  <a16:creationId xmlns:a16="http://schemas.microsoft.com/office/drawing/2014/main" id="{9AB0CB09-BAB8-4458-AFB6-6A6318AC0C22}"/>
                </a:ext>
              </a:extLst>
            </p:cNvPr>
            <p:cNvSpPr/>
            <p:nvPr userDrawn="1"/>
          </p:nvSpPr>
          <p:spPr>
            <a:xfrm>
              <a:off x="0" y="0"/>
              <a:ext cx="12169774" cy="548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sp>
          <p:nvSpPr>
            <p:cNvPr id="21" name="Rechthoek 20">
              <a:extLst>
                <a:ext uri="{FF2B5EF4-FFF2-40B4-BE49-F238E27FC236}">
                  <a16:creationId xmlns:a16="http://schemas.microsoft.com/office/drawing/2014/main" id="{ECEAB0C4-CB9F-403E-AF64-7BEACC524C66}"/>
                </a:ext>
              </a:extLst>
            </p:cNvPr>
            <p:cNvSpPr/>
            <p:nvPr userDrawn="1"/>
          </p:nvSpPr>
          <p:spPr>
            <a:xfrm rot="5400000">
              <a:off x="-3152417" y="3152416"/>
              <a:ext cx="6858000" cy="5531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sp>
          <p:nvSpPr>
            <p:cNvPr id="111" name="Rechthoek 110">
              <a:extLst>
                <a:ext uri="{FF2B5EF4-FFF2-40B4-BE49-F238E27FC236}">
                  <a16:creationId xmlns:a16="http://schemas.microsoft.com/office/drawing/2014/main" id="{8F4CFD3B-33FA-41DE-BE4E-171E4128245B}"/>
                </a:ext>
              </a:extLst>
            </p:cNvPr>
            <p:cNvSpPr/>
            <p:nvPr userDrawn="1"/>
          </p:nvSpPr>
          <p:spPr>
            <a:xfrm rot="5400000">
              <a:off x="8464192" y="3152415"/>
              <a:ext cx="6858000" cy="5531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sp>
          <p:nvSpPr>
            <p:cNvPr id="112" name="Rechthoek 111">
              <a:extLst>
                <a:ext uri="{FF2B5EF4-FFF2-40B4-BE49-F238E27FC236}">
                  <a16:creationId xmlns:a16="http://schemas.microsoft.com/office/drawing/2014/main" id="{CB1DBE4D-661B-497F-B46C-921354BACF84}"/>
                </a:ext>
              </a:extLst>
            </p:cNvPr>
            <p:cNvSpPr/>
            <p:nvPr userDrawn="1"/>
          </p:nvSpPr>
          <p:spPr>
            <a:xfrm>
              <a:off x="0" y="6309362"/>
              <a:ext cx="12169774" cy="548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sp>
          <p:nvSpPr>
            <p:cNvPr id="114" name="Rechthoek 113">
              <a:extLst>
                <a:ext uri="{FF2B5EF4-FFF2-40B4-BE49-F238E27FC236}">
                  <a16:creationId xmlns:a16="http://schemas.microsoft.com/office/drawing/2014/main" id="{90841AE9-6262-43EA-B1B8-D91E2274E018}"/>
                </a:ext>
              </a:extLst>
            </p:cNvPr>
            <p:cNvSpPr/>
            <p:nvPr userDrawn="1"/>
          </p:nvSpPr>
          <p:spPr>
            <a:xfrm>
              <a:off x="0" y="1383498"/>
              <a:ext cx="12169774" cy="548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sp>
          <p:nvSpPr>
            <p:cNvPr id="119" name="Rechthoek 118">
              <a:extLst>
                <a:ext uri="{FF2B5EF4-FFF2-40B4-BE49-F238E27FC236}">
                  <a16:creationId xmlns:a16="http://schemas.microsoft.com/office/drawing/2014/main" id="{E55A1075-660D-4580-84F9-A3D92836F449}"/>
                </a:ext>
              </a:extLst>
            </p:cNvPr>
            <p:cNvSpPr/>
            <p:nvPr userDrawn="1"/>
          </p:nvSpPr>
          <p:spPr>
            <a:xfrm rot="5400000">
              <a:off x="-2872776" y="3152415"/>
              <a:ext cx="6858000" cy="5531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sp>
          <p:nvSpPr>
            <p:cNvPr id="120" name="Rechthoek 119">
              <a:extLst>
                <a:ext uri="{FF2B5EF4-FFF2-40B4-BE49-F238E27FC236}">
                  <a16:creationId xmlns:a16="http://schemas.microsoft.com/office/drawing/2014/main" id="{36271491-E0BB-4DA2-B17B-48FDA2BD2297}"/>
                </a:ext>
              </a:extLst>
            </p:cNvPr>
            <p:cNvSpPr/>
            <p:nvPr userDrawn="1"/>
          </p:nvSpPr>
          <p:spPr>
            <a:xfrm>
              <a:off x="0" y="6047738"/>
              <a:ext cx="12169774" cy="548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grpSp>
      <p:sp>
        <p:nvSpPr>
          <p:cNvPr id="7" name="Text Placeholder 6">
            <a:extLst>
              <a:ext uri="{FF2B5EF4-FFF2-40B4-BE49-F238E27FC236}">
                <a16:creationId xmlns:a16="http://schemas.microsoft.com/office/drawing/2014/main" id="{CEFFF5AA-05E8-4966-B462-2FC8B0E204B4}"/>
              </a:ext>
            </a:extLst>
          </p:cNvPr>
          <p:cNvSpPr>
            <a:spLocks noGrp="1"/>
          </p:cNvSpPr>
          <p:nvPr>
            <p:ph type="body" idx="1"/>
          </p:nvPr>
        </p:nvSpPr>
        <p:spPr>
          <a:xfrm>
            <a:off x="557523" y="1449387"/>
            <a:ext cx="11087839" cy="4859337"/>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pic>
        <p:nvPicPr>
          <p:cNvPr id="1702067828" name="Logo" descr="{&quot;templafy&quot;:{&quot;id&quot;:&quot;ec6a9501-af7d-4f9c-ba05-0034bab20bc4&quot;}}"/>
          <p:cNvPicPr>
            <a:picLocks noChangeAspect="1"/>
          </p:cNvPicPr>
          <p:nvPr/>
        </p:nvPicPr>
        <p:blipFill>
          <a:blip r:embed="rId4"/>
          <a:stretch>
            <a:fillRect/>
          </a:stretch>
        </p:blipFill>
        <p:spPr>
          <a:xfrm>
            <a:off x="10879200" y="6537600"/>
            <a:ext cx="756000" cy="121254"/>
          </a:xfrm>
          <a:prstGeom prst="rect">
            <a:avLst/>
          </a:prstGeom>
        </p:spPr>
      </p:pic>
      <p:sp>
        <p:nvSpPr>
          <p:cNvPr id="94" name="Footer" descr="{&quot;templafy&quot;:{&quot;id&quot;:&quot;f71cf345-cf2b-4010-9627-77a0b02ad15a&quot;}}">
            <a:extLst>
              <a:ext uri="{FF2B5EF4-FFF2-40B4-BE49-F238E27FC236}">
                <a16:creationId xmlns:a16="http://schemas.microsoft.com/office/drawing/2014/main" id="{7B30B978-4654-5E37-565F-5E82A6334EE2}"/>
              </a:ext>
            </a:extLst>
          </p:cNvPr>
          <p:cNvSpPr/>
          <p:nvPr userDrawn="1"/>
        </p:nvSpPr>
        <p:spPr>
          <a:xfrm>
            <a:off x="1640787" y="6457616"/>
            <a:ext cx="3810071" cy="27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l"/>
            <a:endParaRPr lang="de-DE" sz="700">
              <a:solidFill>
                <a:schemeClr val="tx1"/>
              </a:solidFill>
            </a:endParaRPr>
          </a:p>
        </p:txBody>
      </p:sp>
      <p:sp>
        <p:nvSpPr>
          <p:cNvPr id="89" name="Tijdelijke aanduiding voor datum 13">
            <a:extLst>
              <a:ext uri="{FF2B5EF4-FFF2-40B4-BE49-F238E27FC236}">
                <a16:creationId xmlns:a16="http://schemas.microsoft.com/office/drawing/2014/main" id="{32515DDC-D4D0-7AD3-111E-346E49DBA9F2}"/>
              </a:ext>
            </a:extLst>
          </p:cNvPr>
          <p:cNvSpPr>
            <a:spLocks noGrp="1"/>
          </p:cNvSpPr>
          <p:nvPr>
            <p:ph type="dt" sz="half" idx="2"/>
          </p:nvPr>
        </p:nvSpPr>
        <p:spPr>
          <a:xfrm>
            <a:off x="557233" y="6458254"/>
            <a:ext cx="997200" cy="277083"/>
          </a:xfrm>
          <a:prstGeom prst="rect">
            <a:avLst/>
          </a:prstGeom>
        </p:spPr>
        <p:txBody>
          <a:bodyPr vert="horz" lIns="0" tIns="0" rIns="0" bIns="0" rtlCol="0" anchor="ctr"/>
          <a:lstStyle>
            <a:lvl1pPr algn="l">
              <a:defRPr sz="700" b="0" cap="all" baseline="0">
                <a:solidFill>
                  <a:schemeClr val="tx1"/>
                </a:solidFill>
                <a:latin typeface="+mn-lt"/>
              </a:defRPr>
            </a:lvl1pPr>
          </a:lstStyle>
          <a:p>
            <a:fld id="{9001C1B9-28C1-4F62-8C35-7263DB89CB07}" type="datetime3">
              <a:rPr lang="en-US" noProof="0" smtClean="0"/>
              <a:t>1 October 2023</a:t>
            </a:fld>
            <a:endParaRPr lang="en-GB" noProof="0"/>
          </a:p>
        </p:txBody>
      </p:sp>
    </p:spTree>
    <p:extLst>
      <p:ext uri="{BB962C8B-B14F-4D97-AF65-F5344CB8AC3E}">
        <p14:creationId xmlns:p14="http://schemas.microsoft.com/office/powerpoint/2010/main" val="2831793803"/>
      </p:ext>
    </p:extLst>
  </p:cSld>
  <p:clrMap bg1="lt1" tx1="dk1" bg2="lt2" tx2="dk2" accent1="accent1" accent2="accent2" accent3="accent3" accent4="accent4" accent5="accent5" accent6="accent6" hlink="hlink" folHlink="folHlink"/>
  <p:sldLayoutIdLst>
    <p:sldLayoutId id="2147483810" r:id="rId1"/>
    <p:sldLayoutId id="2147483809" r:id="rId2"/>
  </p:sldLayoutIdLst>
  <p:hf sldNum="0" hdr="0"/>
  <p:txStyles>
    <p:titleStyle>
      <a:lvl1pPr algn="l" defTabSz="914400" rtl="0" eaLnBrk="1" latinLnBrk="0" hangingPunct="1">
        <a:lnSpc>
          <a:spcPct val="100000"/>
        </a:lnSpc>
        <a:spcBef>
          <a:spcPct val="0"/>
        </a:spcBef>
        <a:buNone/>
        <a:tabLst>
          <a:tab pos="1255713" algn="l"/>
        </a:tabLst>
        <a:defRPr sz="2800" b="0" kern="1200" spc="50" baseline="0">
          <a:ln w="3175">
            <a:noFill/>
          </a:ln>
          <a:solidFill>
            <a:schemeClr val="tx1"/>
          </a:solidFill>
          <a:latin typeface="+mj-lt"/>
          <a:ea typeface="+mj-ea"/>
          <a:cs typeface="+mj-cs"/>
        </a:defRPr>
      </a:lvl1pPr>
    </p:titleStyle>
    <p:bodyStyle>
      <a:lvl1pPr marL="179388" indent="-179388" algn="l" defTabSz="719138" rtl="0" eaLnBrk="1" latinLnBrk="0" hangingPunct="1">
        <a:lnSpc>
          <a:spcPct val="100000"/>
        </a:lnSpc>
        <a:spcBef>
          <a:spcPts val="200"/>
        </a:spcBef>
        <a:spcAft>
          <a:spcPts val="600"/>
        </a:spcAft>
        <a:buClrTx/>
        <a:buSzPct val="100000"/>
        <a:buFont typeface="Arial" panose="020B0604020202020204" pitchFamily="34" charset="0"/>
        <a:buChar char="•"/>
        <a:tabLst/>
        <a:defRPr sz="1400" kern="1200" spc="0">
          <a:solidFill>
            <a:schemeClr val="tx1"/>
          </a:solidFill>
          <a:latin typeface="+mn-lt"/>
          <a:ea typeface="+mn-ea"/>
          <a:cs typeface="+mn-cs"/>
        </a:defRPr>
      </a:lvl1pPr>
      <a:lvl2pPr marL="357188" indent="-177800" algn="l" defTabSz="719138" rtl="0" eaLnBrk="1" latinLnBrk="0" hangingPunct="1">
        <a:lnSpc>
          <a:spcPct val="100000"/>
        </a:lnSpc>
        <a:spcBef>
          <a:spcPts val="200"/>
        </a:spcBef>
        <a:spcAft>
          <a:spcPts val="600"/>
        </a:spcAft>
        <a:buClrTx/>
        <a:buSzPct val="100000"/>
        <a:buFont typeface="Arial" panose="020B0604020202020204" pitchFamily="34" charset="0"/>
        <a:buChar char="•"/>
        <a:defRPr sz="1400" i="0" kern="1200" spc="0">
          <a:solidFill>
            <a:schemeClr val="tx1"/>
          </a:solidFill>
          <a:latin typeface="+mn-lt"/>
          <a:ea typeface="+mn-ea"/>
          <a:cs typeface="+mn-cs"/>
        </a:defRPr>
      </a:lvl2pPr>
      <a:lvl3pPr marL="536575" indent="-179388" algn="l" defTabSz="719138" rtl="0" eaLnBrk="1" latinLnBrk="0" hangingPunct="1">
        <a:lnSpc>
          <a:spcPct val="100000"/>
        </a:lnSpc>
        <a:spcBef>
          <a:spcPts val="200"/>
        </a:spcBef>
        <a:spcAft>
          <a:spcPts val="600"/>
        </a:spcAft>
        <a:buClrTx/>
        <a:buSzPct val="100000"/>
        <a:buFont typeface="Arial" panose="020B0604020202020204" pitchFamily="34" charset="0"/>
        <a:buChar char="•"/>
        <a:defRPr sz="1200" i="0" kern="1200" spc="0">
          <a:solidFill>
            <a:schemeClr val="tx1"/>
          </a:solidFill>
          <a:latin typeface="+mn-lt"/>
          <a:ea typeface="+mn-ea"/>
          <a:cs typeface="+mn-cs"/>
        </a:defRPr>
      </a:lvl3pPr>
      <a:lvl4pPr marL="715963" indent="-179388" algn="l" defTabSz="719138" rtl="0" eaLnBrk="1" latinLnBrk="0" hangingPunct="1">
        <a:lnSpc>
          <a:spcPct val="100000"/>
        </a:lnSpc>
        <a:spcBef>
          <a:spcPts val="200"/>
        </a:spcBef>
        <a:spcAft>
          <a:spcPts val="300"/>
        </a:spcAft>
        <a:buClrTx/>
        <a:buSzPct val="100000"/>
        <a:buFont typeface="Arial" panose="020B0604020202020204" pitchFamily="34" charset="0"/>
        <a:buChar char="•"/>
        <a:defRPr sz="1000" b="0" strike="noStrike" kern="1200" cap="none" spc="0" baseline="0">
          <a:ln>
            <a:noFill/>
          </a:ln>
          <a:solidFill>
            <a:schemeClr val="tx1"/>
          </a:solidFill>
          <a:latin typeface="+mn-lt"/>
          <a:ea typeface="+mn-ea"/>
          <a:cs typeface="Calibri" panose="020F0502020204030204" pitchFamily="34" charset="0"/>
        </a:defRPr>
      </a:lvl4pPr>
      <a:lvl5pPr marL="898525" indent="-182563" algn="l" defTabSz="719138" rtl="0" eaLnBrk="1" latinLnBrk="0" hangingPunct="1">
        <a:lnSpc>
          <a:spcPct val="100000"/>
        </a:lnSpc>
        <a:spcBef>
          <a:spcPts val="200"/>
        </a:spcBef>
        <a:spcAft>
          <a:spcPts val="600"/>
        </a:spcAft>
        <a:buClrTx/>
        <a:buFont typeface="Arial" panose="020B0604020202020204" pitchFamily="34" charset="0"/>
        <a:buChar char="•"/>
        <a:defRPr sz="1000" b="0" i="0" kern="1200" spc="0" baseline="0">
          <a:solidFill>
            <a:schemeClr val="tx1"/>
          </a:solidFill>
          <a:latin typeface="+mn-lt"/>
          <a:ea typeface="+mn-ea"/>
          <a:cs typeface="+mn-cs"/>
        </a:defRPr>
      </a:lvl5pPr>
      <a:lvl6pPr marL="1077913" marR="0" indent="-179388" algn="l" defTabSz="914400" rtl="0" eaLnBrk="1" fontAlgn="auto" latinLnBrk="0" hangingPunct="1">
        <a:lnSpc>
          <a:spcPct val="100000"/>
        </a:lnSpc>
        <a:spcBef>
          <a:spcPts val="200"/>
        </a:spcBef>
        <a:spcAft>
          <a:spcPts val="300"/>
        </a:spcAft>
        <a:buClr>
          <a:schemeClr val="tx1"/>
        </a:buClr>
        <a:buSzTx/>
        <a:buFont typeface="Arial" panose="020B0604020202020204" pitchFamily="34" charset="0"/>
        <a:buChar char="•"/>
        <a:tabLst/>
        <a:defRPr sz="1000" b="0" i="0" kern="1200" cap="none" spc="0" baseline="0">
          <a:solidFill>
            <a:schemeClr val="tx1"/>
          </a:solidFill>
          <a:latin typeface="+mn-lt"/>
          <a:ea typeface="+mn-ea"/>
          <a:cs typeface="+mn-cs"/>
        </a:defRPr>
      </a:lvl6pPr>
      <a:lvl7pPr marL="1249363"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defRPr sz="1000" b="0" i="0" kern="1200" cap="none" spc="0" baseline="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 typeface="Arial" panose="020B0604020202020204" pitchFamily="34" charset="0"/>
        <a:buNone/>
        <a:defRPr sz="1400" i="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1400" b="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7" userDrawn="1">
          <p15:clr>
            <a:srgbClr val="F26B43"/>
          </p15:clr>
        </p15:guide>
        <p15:guide id="2" orient="horz" pos="346" userDrawn="1">
          <p15:clr>
            <a:srgbClr val="F26B43"/>
          </p15:clr>
        </p15:guide>
        <p15:guide id="3" orient="horz" pos="913" userDrawn="1">
          <p15:clr>
            <a:srgbClr val="F26B43"/>
          </p15:clr>
        </p15:guide>
        <p15:guide id="5" orient="horz" pos="3974" userDrawn="1">
          <p15:clr>
            <a:srgbClr val="F26B43"/>
          </p15:clr>
        </p15:guide>
        <p15:guide id="6" pos="7333" userDrawn="1">
          <p15:clr>
            <a:srgbClr val="F26B43"/>
          </p15:clr>
        </p15:guide>
        <p15:guide id="7" orient="horz" pos="4065" userDrawn="1">
          <p15:clr>
            <a:srgbClr val="F26B43"/>
          </p15:clr>
        </p15:guide>
        <p15:guide id="8" pos="384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63194" y="554143"/>
            <a:ext cx="11082177" cy="414600"/>
          </a:xfrm>
          <a:prstGeom prst="rect">
            <a:avLst/>
          </a:prstGeom>
          <a:ln>
            <a:noFill/>
          </a:ln>
        </p:spPr>
        <p:txBody>
          <a:bodyPr vert="horz" lIns="0" tIns="0" rIns="0" bIns="0" rtlCol="0" anchor="t">
            <a:noAutofit/>
          </a:bodyPr>
          <a:lstStyle/>
          <a:p>
            <a:r>
              <a:rPr lang="en-GB" noProof="0"/>
              <a:t>Add your title here</a:t>
            </a:r>
          </a:p>
        </p:txBody>
      </p:sp>
      <p:grpSp>
        <p:nvGrpSpPr>
          <p:cNvPr id="125" name="LINE GRID" hidden="1">
            <a:extLst>
              <a:ext uri="{FF2B5EF4-FFF2-40B4-BE49-F238E27FC236}">
                <a16:creationId xmlns:a16="http://schemas.microsoft.com/office/drawing/2014/main" id="{100FFF19-7BAB-4078-93F0-54A9A14C8B9C}"/>
              </a:ext>
            </a:extLst>
          </p:cNvPr>
          <p:cNvGrpSpPr/>
          <p:nvPr userDrawn="1"/>
        </p:nvGrpSpPr>
        <p:grpSpPr>
          <a:xfrm>
            <a:off x="-1" y="-2"/>
            <a:ext cx="12192001" cy="6858002"/>
            <a:chOff x="-1" y="-2"/>
            <a:chExt cx="12192001" cy="6858002"/>
          </a:xfrm>
        </p:grpSpPr>
        <p:grpSp>
          <p:nvGrpSpPr>
            <p:cNvPr id="126" name="Groep 125">
              <a:extLst>
                <a:ext uri="{FF2B5EF4-FFF2-40B4-BE49-F238E27FC236}">
                  <a16:creationId xmlns:a16="http://schemas.microsoft.com/office/drawing/2014/main" id="{EDE7E9F9-DB89-4D78-8D0A-B31E1E84FF68}"/>
                </a:ext>
              </a:extLst>
            </p:cNvPr>
            <p:cNvGrpSpPr/>
            <p:nvPr userDrawn="1"/>
          </p:nvGrpSpPr>
          <p:grpSpPr>
            <a:xfrm>
              <a:off x="-1" y="0"/>
              <a:ext cx="12192001" cy="6858000"/>
              <a:chOff x="-1" y="0"/>
              <a:chExt cx="12192001" cy="6858000"/>
            </a:xfrm>
          </p:grpSpPr>
          <p:cxnSp>
            <p:nvCxnSpPr>
              <p:cNvPr id="173" name="Rechte verbindingslijn 172">
                <a:extLst>
                  <a:ext uri="{FF2B5EF4-FFF2-40B4-BE49-F238E27FC236}">
                    <a16:creationId xmlns:a16="http://schemas.microsoft.com/office/drawing/2014/main" id="{64555E9E-64A8-4056-9E5B-3886FAA56347}"/>
                  </a:ext>
                </a:extLst>
              </p:cNvPr>
              <p:cNvCxnSpPr>
                <a:cxnSpLocks/>
              </p:cNvCxnSpPr>
              <p:nvPr userDrawn="1"/>
            </p:nvCxnSpPr>
            <p:spPr>
              <a:xfrm>
                <a:off x="-1" y="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Rechte verbindingslijn 173">
                <a:extLst>
                  <a:ext uri="{FF2B5EF4-FFF2-40B4-BE49-F238E27FC236}">
                    <a16:creationId xmlns:a16="http://schemas.microsoft.com/office/drawing/2014/main" id="{A20E5C60-83B2-47AE-8C31-B98EF1DBA487}"/>
                  </a:ext>
                </a:extLst>
              </p:cNvPr>
              <p:cNvCxnSpPr>
                <a:cxnSpLocks/>
              </p:cNvCxnSpPr>
              <p:nvPr userDrawn="1"/>
            </p:nvCxnSpPr>
            <p:spPr>
              <a:xfrm>
                <a:off x="-1" y="685800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5" name="Rechte verbindingslijn 174">
                <a:extLst>
                  <a:ext uri="{FF2B5EF4-FFF2-40B4-BE49-F238E27FC236}">
                    <a16:creationId xmlns:a16="http://schemas.microsoft.com/office/drawing/2014/main" id="{08AC3C7E-8226-46E2-A005-9E8BA4525207}"/>
                  </a:ext>
                </a:extLst>
              </p:cNvPr>
              <p:cNvCxnSpPr>
                <a:cxnSpLocks/>
              </p:cNvCxnSpPr>
              <p:nvPr userDrawn="1"/>
            </p:nvCxnSpPr>
            <p:spPr>
              <a:xfrm>
                <a:off x="-1" y="329184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6" name="Rechte verbindingslijn 175">
                <a:extLst>
                  <a:ext uri="{FF2B5EF4-FFF2-40B4-BE49-F238E27FC236}">
                    <a16:creationId xmlns:a16="http://schemas.microsoft.com/office/drawing/2014/main" id="{3542912A-65C6-4049-9E5A-D4A1503F1F58}"/>
                  </a:ext>
                </a:extLst>
              </p:cNvPr>
              <p:cNvCxnSpPr>
                <a:cxnSpLocks/>
              </p:cNvCxnSpPr>
              <p:nvPr userDrawn="1"/>
            </p:nvCxnSpPr>
            <p:spPr>
              <a:xfrm>
                <a:off x="-1" y="164592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Rechte verbindingslijn 176">
                <a:extLst>
                  <a:ext uri="{FF2B5EF4-FFF2-40B4-BE49-F238E27FC236}">
                    <a16:creationId xmlns:a16="http://schemas.microsoft.com/office/drawing/2014/main" id="{665BC084-C81C-42FC-9962-6EBAC5211563}"/>
                  </a:ext>
                </a:extLst>
              </p:cNvPr>
              <p:cNvCxnSpPr>
                <a:cxnSpLocks/>
              </p:cNvCxnSpPr>
              <p:nvPr userDrawn="1"/>
            </p:nvCxnSpPr>
            <p:spPr>
              <a:xfrm>
                <a:off x="-1" y="493776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8" name="Rechte verbindingslijn 177">
                <a:extLst>
                  <a:ext uri="{FF2B5EF4-FFF2-40B4-BE49-F238E27FC236}">
                    <a16:creationId xmlns:a16="http://schemas.microsoft.com/office/drawing/2014/main" id="{58DC5469-AC2D-4554-9457-C2347B3E13DF}"/>
                  </a:ext>
                </a:extLst>
              </p:cNvPr>
              <p:cNvCxnSpPr>
                <a:cxnSpLocks/>
              </p:cNvCxnSpPr>
              <p:nvPr userDrawn="1"/>
            </p:nvCxnSpPr>
            <p:spPr>
              <a:xfrm>
                <a:off x="-1" y="548640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Rechte verbindingslijn 178">
                <a:extLst>
                  <a:ext uri="{FF2B5EF4-FFF2-40B4-BE49-F238E27FC236}">
                    <a16:creationId xmlns:a16="http://schemas.microsoft.com/office/drawing/2014/main" id="{F85B497D-5484-4D31-805A-AF04684DC3C6}"/>
                  </a:ext>
                </a:extLst>
              </p:cNvPr>
              <p:cNvCxnSpPr>
                <a:cxnSpLocks/>
              </p:cNvCxnSpPr>
              <p:nvPr userDrawn="1"/>
            </p:nvCxnSpPr>
            <p:spPr>
              <a:xfrm>
                <a:off x="-1" y="411480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Rechte verbindingslijn 179">
                <a:extLst>
                  <a:ext uri="{FF2B5EF4-FFF2-40B4-BE49-F238E27FC236}">
                    <a16:creationId xmlns:a16="http://schemas.microsoft.com/office/drawing/2014/main" id="{046A25BF-D4D1-4AB5-805F-E9250F3A7D3A}"/>
                  </a:ext>
                </a:extLst>
              </p:cNvPr>
              <p:cNvCxnSpPr>
                <a:cxnSpLocks/>
              </p:cNvCxnSpPr>
              <p:nvPr userDrawn="1"/>
            </p:nvCxnSpPr>
            <p:spPr>
              <a:xfrm>
                <a:off x="-1" y="301752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1" name="Rechte verbindingslijn 180">
                <a:extLst>
                  <a:ext uri="{FF2B5EF4-FFF2-40B4-BE49-F238E27FC236}">
                    <a16:creationId xmlns:a16="http://schemas.microsoft.com/office/drawing/2014/main" id="{93B88B7C-E0EF-4327-993A-ED28702050E1}"/>
                  </a:ext>
                </a:extLst>
              </p:cNvPr>
              <p:cNvCxnSpPr>
                <a:cxnSpLocks/>
              </p:cNvCxnSpPr>
              <p:nvPr userDrawn="1"/>
            </p:nvCxnSpPr>
            <p:spPr>
              <a:xfrm>
                <a:off x="-1" y="137160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2" name="Rechte verbindingslijn 181">
                <a:extLst>
                  <a:ext uri="{FF2B5EF4-FFF2-40B4-BE49-F238E27FC236}">
                    <a16:creationId xmlns:a16="http://schemas.microsoft.com/office/drawing/2014/main" id="{B625024B-EE76-4FCA-873F-E0B0D2872F78}"/>
                  </a:ext>
                </a:extLst>
              </p:cNvPr>
              <p:cNvCxnSpPr>
                <a:cxnSpLocks/>
              </p:cNvCxnSpPr>
              <p:nvPr userDrawn="1"/>
            </p:nvCxnSpPr>
            <p:spPr>
              <a:xfrm>
                <a:off x="-1" y="219456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3" name="Rechte verbindingslijn 182">
                <a:extLst>
                  <a:ext uri="{FF2B5EF4-FFF2-40B4-BE49-F238E27FC236}">
                    <a16:creationId xmlns:a16="http://schemas.microsoft.com/office/drawing/2014/main" id="{9EEDB5DE-F672-4F3A-AAA2-8C66B4C756B1}"/>
                  </a:ext>
                </a:extLst>
              </p:cNvPr>
              <p:cNvCxnSpPr>
                <a:cxnSpLocks/>
              </p:cNvCxnSpPr>
              <p:nvPr userDrawn="1"/>
            </p:nvCxnSpPr>
            <p:spPr>
              <a:xfrm>
                <a:off x="-1" y="54864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4" name="Rechte verbindingslijn 183">
                <a:extLst>
                  <a:ext uri="{FF2B5EF4-FFF2-40B4-BE49-F238E27FC236}">
                    <a16:creationId xmlns:a16="http://schemas.microsoft.com/office/drawing/2014/main" id="{5511D0FF-4EFB-4CEA-9E22-D3B6A7FE33E9}"/>
                  </a:ext>
                </a:extLst>
              </p:cNvPr>
              <p:cNvCxnSpPr>
                <a:cxnSpLocks/>
              </p:cNvCxnSpPr>
              <p:nvPr userDrawn="1"/>
            </p:nvCxnSpPr>
            <p:spPr>
              <a:xfrm>
                <a:off x="-1" y="603504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5" name="Rechte verbindingslijn 184">
                <a:extLst>
                  <a:ext uri="{FF2B5EF4-FFF2-40B4-BE49-F238E27FC236}">
                    <a16:creationId xmlns:a16="http://schemas.microsoft.com/office/drawing/2014/main" id="{3DAE4FA5-67AE-45B2-ADD2-10FC374687AD}"/>
                  </a:ext>
                </a:extLst>
              </p:cNvPr>
              <p:cNvCxnSpPr>
                <a:cxnSpLocks/>
              </p:cNvCxnSpPr>
              <p:nvPr userDrawn="1"/>
            </p:nvCxnSpPr>
            <p:spPr>
              <a:xfrm>
                <a:off x="-1" y="192024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6" name="Rechte verbindingslijn 185">
                <a:extLst>
                  <a:ext uri="{FF2B5EF4-FFF2-40B4-BE49-F238E27FC236}">
                    <a16:creationId xmlns:a16="http://schemas.microsoft.com/office/drawing/2014/main" id="{39FAAAA2-35F8-4E1A-AFE1-0AD0D590FA56}"/>
                  </a:ext>
                </a:extLst>
              </p:cNvPr>
              <p:cNvCxnSpPr>
                <a:cxnSpLocks/>
              </p:cNvCxnSpPr>
              <p:nvPr userDrawn="1"/>
            </p:nvCxnSpPr>
            <p:spPr>
              <a:xfrm>
                <a:off x="-1" y="356616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7" name="Rechte verbindingslijn 186">
                <a:extLst>
                  <a:ext uri="{FF2B5EF4-FFF2-40B4-BE49-F238E27FC236}">
                    <a16:creationId xmlns:a16="http://schemas.microsoft.com/office/drawing/2014/main" id="{6F10A19D-C0D2-4571-B6F3-8B3D2586B5A3}"/>
                  </a:ext>
                </a:extLst>
              </p:cNvPr>
              <p:cNvCxnSpPr>
                <a:cxnSpLocks/>
              </p:cNvCxnSpPr>
              <p:nvPr userDrawn="1"/>
            </p:nvCxnSpPr>
            <p:spPr>
              <a:xfrm>
                <a:off x="-1" y="246888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8" name="Rechte verbindingslijn 187">
                <a:extLst>
                  <a:ext uri="{FF2B5EF4-FFF2-40B4-BE49-F238E27FC236}">
                    <a16:creationId xmlns:a16="http://schemas.microsoft.com/office/drawing/2014/main" id="{3800602E-56CF-4D2E-B300-7EC357CF51C3}"/>
                  </a:ext>
                </a:extLst>
              </p:cNvPr>
              <p:cNvCxnSpPr>
                <a:cxnSpLocks/>
              </p:cNvCxnSpPr>
              <p:nvPr userDrawn="1"/>
            </p:nvCxnSpPr>
            <p:spPr>
              <a:xfrm>
                <a:off x="-1" y="274320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9" name="Rechte verbindingslijn 188">
                <a:extLst>
                  <a:ext uri="{FF2B5EF4-FFF2-40B4-BE49-F238E27FC236}">
                    <a16:creationId xmlns:a16="http://schemas.microsoft.com/office/drawing/2014/main" id="{1AC1067F-A853-47B9-8057-F46EDBFF0459}"/>
                  </a:ext>
                </a:extLst>
              </p:cNvPr>
              <p:cNvCxnSpPr>
                <a:cxnSpLocks/>
              </p:cNvCxnSpPr>
              <p:nvPr userDrawn="1"/>
            </p:nvCxnSpPr>
            <p:spPr>
              <a:xfrm>
                <a:off x="-1" y="109728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0" name="Rechte verbindingslijn 189">
                <a:extLst>
                  <a:ext uri="{FF2B5EF4-FFF2-40B4-BE49-F238E27FC236}">
                    <a16:creationId xmlns:a16="http://schemas.microsoft.com/office/drawing/2014/main" id="{39C5521F-0C82-440A-B6B6-06FFC6C146E1}"/>
                  </a:ext>
                </a:extLst>
              </p:cNvPr>
              <p:cNvCxnSpPr>
                <a:cxnSpLocks/>
              </p:cNvCxnSpPr>
              <p:nvPr userDrawn="1"/>
            </p:nvCxnSpPr>
            <p:spPr>
              <a:xfrm>
                <a:off x="-1" y="82296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1" name="Rechte verbindingslijn 190">
                <a:extLst>
                  <a:ext uri="{FF2B5EF4-FFF2-40B4-BE49-F238E27FC236}">
                    <a16:creationId xmlns:a16="http://schemas.microsoft.com/office/drawing/2014/main" id="{93DA6C08-486C-4808-A8AC-99994324354B}"/>
                  </a:ext>
                </a:extLst>
              </p:cNvPr>
              <p:cNvCxnSpPr>
                <a:cxnSpLocks/>
              </p:cNvCxnSpPr>
              <p:nvPr userDrawn="1"/>
            </p:nvCxnSpPr>
            <p:spPr>
              <a:xfrm>
                <a:off x="-1" y="27432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2" name="Rechte verbindingslijn 191">
                <a:extLst>
                  <a:ext uri="{FF2B5EF4-FFF2-40B4-BE49-F238E27FC236}">
                    <a16:creationId xmlns:a16="http://schemas.microsoft.com/office/drawing/2014/main" id="{B37FE824-A2BE-4D3D-8FD7-1103008592EE}"/>
                  </a:ext>
                </a:extLst>
              </p:cNvPr>
              <p:cNvCxnSpPr>
                <a:cxnSpLocks/>
              </p:cNvCxnSpPr>
              <p:nvPr userDrawn="1"/>
            </p:nvCxnSpPr>
            <p:spPr>
              <a:xfrm>
                <a:off x="-1" y="658368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3" name="Rechte verbindingslijn 192">
                <a:extLst>
                  <a:ext uri="{FF2B5EF4-FFF2-40B4-BE49-F238E27FC236}">
                    <a16:creationId xmlns:a16="http://schemas.microsoft.com/office/drawing/2014/main" id="{3DF7786C-8358-4944-9443-A42D37FC0E94}"/>
                  </a:ext>
                </a:extLst>
              </p:cNvPr>
              <p:cNvCxnSpPr>
                <a:cxnSpLocks/>
              </p:cNvCxnSpPr>
              <p:nvPr userDrawn="1"/>
            </p:nvCxnSpPr>
            <p:spPr>
              <a:xfrm>
                <a:off x="-1" y="630936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4" name="Rechte verbindingslijn 193">
                <a:extLst>
                  <a:ext uri="{FF2B5EF4-FFF2-40B4-BE49-F238E27FC236}">
                    <a16:creationId xmlns:a16="http://schemas.microsoft.com/office/drawing/2014/main" id="{47E92A13-56E3-4322-8A7A-8BFE3828CE35}"/>
                  </a:ext>
                </a:extLst>
              </p:cNvPr>
              <p:cNvCxnSpPr>
                <a:cxnSpLocks/>
              </p:cNvCxnSpPr>
              <p:nvPr userDrawn="1"/>
            </p:nvCxnSpPr>
            <p:spPr>
              <a:xfrm>
                <a:off x="-1" y="576072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5" name="Rechte verbindingslijn 194">
                <a:extLst>
                  <a:ext uri="{FF2B5EF4-FFF2-40B4-BE49-F238E27FC236}">
                    <a16:creationId xmlns:a16="http://schemas.microsoft.com/office/drawing/2014/main" id="{44B26B24-F834-407B-8C66-BFC0CD925287}"/>
                  </a:ext>
                </a:extLst>
              </p:cNvPr>
              <p:cNvCxnSpPr>
                <a:cxnSpLocks/>
              </p:cNvCxnSpPr>
              <p:nvPr userDrawn="1"/>
            </p:nvCxnSpPr>
            <p:spPr>
              <a:xfrm>
                <a:off x="-1" y="521208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6" name="Rechte verbindingslijn 195">
                <a:extLst>
                  <a:ext uri="{FF2B5EF4-FFF2-40B4-BE49-F238E27FC236}">
                    <a16:creationId xmlns:a16="http://schemas.microsoft.com/office/drawing/2014/main" id="{86EB3B67-963C-4392-938B-9EE6B9C237B4}"/>
                  </a:ext>
                </a:extLst>
              </p:cNvPr>
              <p:cNvCxnSpPr>
                <a:cxnSpLocks/>
              </p:cNvCxnSpPr>
              <p:nvPr userDrawn="1"/>
            </p:nvCxnSpPr>
            <p:spPr>
              <a:xfrm>
                <a:off x="-1" y="466344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7" name="Rechte verbindingslijn 196">
                <a:extLst>
                  <a:ext uri="{FF2B5EF4-FFF2-40B4-BE49-F238E27FC236}">
                    <a16:creationId xmlns:a16="http://schemas.microsoft.com/office/drawing/2014/main" id="{F2610CBB-2829-4818-AB5A-677FD4C2C8BF}"/>
                  </a:ext>
                </a:extLst>
              </p:cNvPr>
              <p:cNvCxnSpPr>
                <a:cxnSpLocks/>
              </p:cNvCxnSpPr>
              <p:nvPr userDrawn="1"/>
            </p:nvCxnSpPr>
            <p:spPr>
              <a:xfrm>
                <a:off x="-1" y="438912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8" name="Rechte verbindingslijn 197">
                <a:extLst>
                  <a:ext uri="{FF2B5EF4-FFF2-40B4-BE49-F238E27FC236}">
                    <a16:creationId xmlns:a16="http://schemas.microsoft.com/office/drawing/2014/main" id="{873B6C66-379D-4145-BC25-708D6F3956A4}"/>
                  </a:ext>
                </a:extLst>
              </p:cNvPr>
              <p:cNvCxnSpPr>
                <a:cxnSpLocks/>
              </p:cNvCxnSpPr>
              <p:nvPr userDrawn="1"/>
            </p:nvCxnSpPr>
            <p:spPr>
              <a:xfrm>
                <a:off x="-1" y="3840480"/>
                <a:ext cx="121920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27" name="Groep 126">
              <a:extLst>
                <a:ext uri="{FF2B5EF4-FFF2-40B4-BE49-F238E27FC236}">
                  <a16:creationId xmlns:a16="http://schemas.microsoft.com/office/drawing/2014/main" id="{86D7263A-597C-4E7F-B933-0657AF0DC83E}"/>
                </a:ext>
              </a:extLst>
            </p:cNvPr>
            <p:cNvGrpSpPr/>
            <p:nvPr userDrawn="1"/>
          </p:nvGrpSpPr>
          <p:grpSpPr>
            <a:xfrm>
              <a:off x="1" y="-2"/>
              <a:ext cx="12191999" cy="6858002"/>
              <a:chOff x="1" y="-2"/>
              <a:chExt cx="12191999" cy="6858002"/>
            </a:xfrm>
          </p:grpSpPr>
          <p:cxnSp>
            <p:nvCxnSpPr>
              <p:cNvPr id="128" name="Rechte verbindingslijn 127">
                <a:extLst>
                  <a:ext uri="{FF2B5EF4-FFF2-40B4-BE49-F238E27FC236}">
                    <a16:creationId xmlns:a16="http://schemas.microsoft.com/office/drawing/2014/main" id="{CDAC9CFA-D65C-4DA7-A2BF-D7BD32DED44A}"/>
                  </a:ext>
                </a:extLst>
              </p:cNvPr>
              <p:cNvCxnSpPr>
                <a:cxnSpLocks/>
              </p:cNvCxnSpPr>
              <p:nvPr userDrawn="1"/>
            </p:nvCxnSpPr>
            <p:spPr>
              <a:xfrm rot="5400000">
                <a:off x="3498275"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 name="Rechte verbindingslijn 128">
                <a:extLst>
                  <a:ext uri="{FF2B5EF4-FFF2-40B4-BE49-F238E27FC236}">
                    <a16:creationId xmlns:a16="http://schemas.microsoft.com/office/drawing/2014/main" id="{144C79B1-D849-4D81-8A88-DEF895025B5E}"/>
                  </a:ext>
                </a:extLst>
              </p:cNvPr>
              <p:cNvCxnSpPr>
                <a:cxnSpLocks/>
              </p:cNvCxnSpPr>
              <p:nvPr userDrawn="1"/>
            </p:nvCxnSpPr>
            <p:spPr>
              <a:xfrm rot="5400000">
                <a:off x="-3429000"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 name="Rechte verbindingslijn 129">
                <a:extLst>
                  <a:ext uri="{FF2B5EF4-FFF2-40B4-BE49-F238E27FC236}">
                    <a16:creationId xmlns:a16="http://schemas.microsoft.com/office/drawing/2014/main" id="{384002CE-4C1F-4C35-BFBF-4680E99B27FB}"/>
                  </a:ext>
                </a:extLst>
              </p:cNvPr>
              <p:cNvCxnSpPr>
                <a:cxnSpLocks/>
              </p:cNvCxnSpPr>
              <p:nvPr userDrawn="1"/>
            </p:nvCxnSpPr>
            <p:spPr>
              <a:xfrm rot="5400000">
                <a:off x="173183"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130">
                <a:extLst>
                  <a:ext uri="{FF2B5EF4-FFF2-40B4-BE49-F238E27FC236}">
                    <a16:creationId xmlns:a16="http://schemas.microsoft.com/office/drawing/2014/main" id="{10A9C51C-12F3-42AE-945C-DBD833079520}"/>
                  </a:ext>
                </a:extLst>
              </p:cNvPr>
              <p:cNvCxnSpPr>
                <a:cxnSpLocks/>
              </p:cNvCxnSpPr>
              <p:nvPr userDrawn="1"/>
            </p:nvCxnSpPr>
            <p:spPr>
              <a:xfrm rot="5400000">
                <a:off x="1835729"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9B95FD66-3D57-48BB-B4E9-822B67457427}"/>
                  </a:ext>
                </a:extLst>
              </p:cNvPr>
              <p:cNvCxnSpPr>
                <a:cxnSpLocks/>
              </p:cNvCxnSpPr>
              <p:nvPr userDrawn="1"/>
            </p:nvCxnSpPr>
            <p:spPr>
              <a:xfrm rot="5400000">
                <a:off x="-1489363"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6D76F8BC-93EF-4AA8-AF3D-EFFEB846C957}"/>
                  </a:ext>
                </a:extLst>
              </p:cNvPr>
              <p:cNvCxnSpPr>
                <a:cxnSpLocks/>
              </p:cNvCxnSpPr>
              <p:nvPr userDrawn="1"/>
            </p:nvCxnSpPr>
            <p:spPr>
              <a:xfrm rot="5400000">
                <a:off x="-2043545"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 name="Rechte verbindingslijn 133">
                <a:extLst>
                  <a:ext uri="{FF2B5EF4-FFF2-40B4-BE49-F238E27FC236}">
                    <a16:creationId xmlns:a16="http://schemas.microsoft.com/office/drawing/2014/main" id="{A6625F1D-3E50-4570-97C3-C4EDB04FAFD3}"/>
                  </a:ext>
                </a:extLst>
              </p:cNvPr>
              <p:cNvCxnSpPr>
                <a:cxnSpLocks/>
              </p:cNvCxnSpPr>
              <p:nvPr userDrawn="1"/>
            </p:nvCxnSpPr>
            <p:spPr>
              <a:xfrm rot="5400000">
                <a:off x="-658090"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 name="Rechte verbindingslijn 134">
                <a:extLst>
                  <a:ext uri="{FF2B5EF4-FFF2-40B4-BE49-F238E27FC236}">
                    <a16:creationId xmlns:a16="http://schemas.microsoft.com/office/drawing/2014/main" id="{0AC727DB-434B-412B-8763-DB0E281BF2C7}"/>
                  </a:ext>
                </a:extLst>
              </p:cNvPr>
              <p:cNvCxnSpPr>
                <a:cxnSpLocks/>
              </p:cNvCxnSpPr>
              <p:nvPr userDrawn="1"/>
            </p:nvCxnSpPr>
            <p:spPr>
              <a:xfrm rot="5400000">
                <a:off x="450274"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6" name="Rechte verbindingslijn 135">
                <a:extLst>
                  <a:ext uri="{FF2B5EF4-FFF2-40B4-BE49-F238E27FC236}">
                    <a16:creationId xmlns:a16="http://schemas.microsoft.com/office/drawing/2014/main" id="{A442E14D-28F3-45CB-AD54-3AF9B319248C}"/>
                  </a:ext>
                </a:extLst>
              </p:cNvPr>
              <p:cNvCxnSpPr>
                <a:cxnSpLocks/>
              </p:cNvCxnSpPr>
              <p:nvPr userDrawn="1"/>
            </p:nvCxnSpPr>
            <p:spPr>
              <a:xfrm rot="5400000">
                <a:off x="2112820"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 name="Rechte verbindingslijn 136">
                <a:extLst>
                  <a:ext uri="{FF2B5EF4-FFF2-40B4-BE49-F238E27FC236}">
                    <a16:creationId xmlns:a16="http://schemas.microsoft.com/office/drawing/2014/main" id="{CB7806CA-06E1-4627-A4A0-4ADA1CC5C68B}"/>
                  </a:ext>
                </a:extLst>
              </p:cNvPr>
              <p:cNvCxnSpPr>
                <a:cxnSpLocks/>
              </p:cNvCxnSpPr>
              <p:nvPr userDrawn="1"/>
            </p:nvCxnSpPr>
            <p:spPr>
              <a:xfrm rot="5400000">
                <a:off x="1281547"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8" name="Rechte verbindingslijn 137">
                <a:extLst>
                  <a:ext uri="{FF2B5EF4-FFF2-40B4-BE49-F238E27FC236}">
                    <a16:creationId xmlns:a16="http://schemas.microsoft.com/office/drawing/2014/main" id="{17043AC3-C933-4AC1-AEF6-2997F0F75352}"/>
                  </a:ext>
                </a:extLst>
              </p:cNvPr>
              <p:cNvCxnSpPr>
                <a:cxnSpLocks/>
              </p:cNvCxnSpPr>
              <p:nvPr userDrawn="1"/>
            </p:nvCxnSpPr>
            <p:spPr>
              <a:xfrm rot="5400000">
                <a:off x="2944093"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9" name="Rechte verbindingslijn 138">
                <a:extLst>
                  <a:ext uri="{FF2B5EF4-FFF2-40B4-BE49-F238E27FC236}">
                    <a16:creationId xmlns:a16="http://schemas.microsoft.com/office/drawing/2014/main" id="{F0F75427-7D32-4BDE-B6B4-765994C2199E}"/>
                  </a:ext>
                </a:extLst>
              </p:cNvPr>
              <p:cNvCxnSpPr>
                <a:cxnSpLocks/>
              </p:cNvCxnSpPr>
              <p:nvPr userDrawn="1"/>
            </p:nvCxnSpPr>
            <p:spPr>
              <a:xfrm rot="5400000">
                <a:off x="-2597727"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 name="Rechte verbindingslijn 139">
                <a:extLst>
                  <a:ext uri="{FF2B5EF4-FFF2-40B4-BE49-F238E27FC236}">
                    <a16:creationId xmlns:a16="http://schemas.microsoft.com/office/drawing/2014/main" id="{D06ECA4F-3809-4685-A313-38485D2949E0}"/>
                  </a:ext>
                </a:extLst>
              </p:cNvPr>
              <p:cNvCxnSpPr>
                <a:cxnSpLocks/>
              </p:cNvCxnSpPr>
              <p:nvPr userDrawn="1"/>
            </p:nvCxnSpPr>
            <p:spPr>
              <a:xfrm rot="5400000">
                <a:off x="1558638"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 name="Rechte verbindingslijn 140">
                <a:extLst>
                  <a:ext uri="{FF2B5EF4-FFF2-40B4-BE49-F238E27FC236}">
                    <a16:creationId xmlns:a16="http://schemas.microsoft.com/office/drawing/2014/main" id="{8FAD81A9-0A6D-4C59-A9A5-F4BA618CCAD0}"/>
                  </a:ext>
                </a:extLst>
              </p:cNvPr>
              <p:cNvCxnSpPr>
                <a:cxnSpLocks/>
              </p:cNvCxnSpPr>
              <p:nvPr userDrawn="1"/>
            </p:nvCxnSpPr>
            <p:spPr>
              <a:xfrm rot="5400000">
                <a:off x="-103908"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Rechte verbindingslijn 141">
                <a:extLst>
                  <a:ext uri="{FF2B5EF4-FFF2-40B4-BE49-F238E27FC236}">
                    <a16:creationId xmlns:a16="http://schemas.microsoft.com/office/drawing/2014/main" id="{A8709FA9-DE74-4A5F-AE0B-CF457A77E6E3}"/>
                  </a:ext>
                </a:extLst>
              </p:cNvPr>
              <p:cNvCxnSpPr>
                <a:cxnSpLocks/>
              </p:cNvCxnSpPr>
              <p:nvPr userDrawn="1"/>
            </p:nvCxnSpPr>
            <p:spPr>
              <a:xfrm rot="5400000">
                <a:off x="1004456"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Rechte verbindingslijn 142">
                <a:extLst>
                  <a:ext uri="{FF2B5EF4-FFF2-40B4-BE49-F238E27FC236}">
                    <a16:creationId xmlns:a16="http://schemas.microsoft.com/office/drawing/2014/main" id="{E700A1B1-FEF9-4295-AF1A-E2E2DEACCDE0}"/>
                  </a:ext>
                </a:extLst>
              </p:cNvPr>
              <p:cNvCxnSpPr>
                <a:cxnSpLocks/>
              </p:cNvCxnSpPr>
              <p:nvPr userDrawn="1"/>
            </p:nvCxnSpPr>
            <p:spPr>
              <a:xfrm rot="5400000">
                <a:off x="727365"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Rechte verbindingslijn 143">
                <a:extLst>
                  <a:ext uri="{FF2B5EF4-FFF2-40B4-BE49-F238E27FC236}">
                    <a16:creationId xmlns:a16="http://schemas.microsoft.com/office/drawing/2014/main" id="{7F319661-543D-436D-88BF-2B78C8FC2588}"/>
                  </a:ext>
                </a:extLst>
              </p:cNvPr>
              <p:cNvCxnSpPr>
                <a:cxnSpLocks/>
              </p:cNvCxnSpPr>
              <p:nvPr userDrawn="1"/>
            </p:nvCxnSpPr>
            <p:spPr>
              <a:xfrm rot="5400000">
                <a:off x="2389911"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Rechte verbindingslijn 144">
                <a:extLst>
                  <a:ext uri="{FF2B5EF4-FFF2-40B4-BE49-F238E27FC236}">
                    <a16:creationId xmlns:a16="http://schemas.microsoft.com/office/drawing/2014/main" id="{020997D9-40D4-4589-9728-1C880D38F492}"/>
                  </a:ext>
                </a:extLst>
              </p:cNvPr>
              <p:cNvCxnSpPr>
                <a:cxnSpLocks/>
              </p:cNvCxnSpPr>
              <p:nvPr userDrawn="1"/>
            </p:nvCxnSpPr>
            <p:spPr>
              <a:xfrm rot="5400000">
                <a:off x="2667002"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Rechte verbindingslijn 145">
                <a:extLst>
                  <a:ext uri="{FF2B5EF4-FFF2-40B4-BE49-F238E27FC236}">
                    <a16:creationId xmlns:a16="http://schemas.microsoft.com/office/drawing/2014/main" id="{C7701C34-231D-4107-9813-E4D8E6CF6BA4}"/>
                  </a:ext>
                </a:extLst>
              </p:cNvPr>
              <p:cNvCxnSpPr>
                <a:cxnSpLocks/>
              </p:cNvCxnSpPr>
              <p:nvPr userDrawn="1"/>
            </p:nvCxnSpPr>
            <p:spPr>
              <a:xfrm rot="5400000">
                <a:off x="3221184"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Rechte verbindingslijn 146">
                <a:extLst>
                  <a:ext uri="{FF2B5EF4-FFF2-40B4-BE49-F238E27FC236}">
                    <a16:creationId xmlns:a16="http://schemas.microsoft.com/office/drawing/2014/main" id="{8C3B07A7-1645-4196-9A3D-18D0BA543405}"/>
                  </a:ext>
                </a:extLst>
              </p:cNvPr>
              <p:cNvCxnSpPr>
                <a:cxnSpLocks/>
              </p:cNvCxnSpPr>
              <p:nvPr userDrawn="1"/>
            </p:nvCxnSpPr>
            <p:spPr>
              <a:xfrm rot="5400000">
                <a:off x="-3151909"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Rechte verbindingslijn 147">
                <a:extLst>
                  <a:ext uri="{FF2B5EF4-FFF2-40B4-BE49-F238E27FC236}">
                    <a16:creationId xmlns:a16="http://schemas.microsoft.com/office/drawing/2014/main" id="{6302568A-594D-45B2-ADBD-53ECD8C9C2EF}"/>
                  </a:ext>
                </a:extLst>
              </p:cNvPr>
              <p:cNvCxnSpPr>
                <a:cxnSpLocks/>
              </p:cNvCxnSpPr>
              <p:nvPr userDrawn="1"/>
            </p:nvCxnSpPr>
            <p:spPr>
              <a:xfrm rot="5400000">
                <a:off x="-2874818"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 name="Rechte verbindingslijn 148">
                <a:extLst>
                  <a:ext uri="{FF2B5EF4-FFF2-40B4-BE49-F238E27FC236}">
                    <a16:creationId xmlns:a16="http://schemas.microsoft.com/office/drawing/2014/main" id="{64AC5F0A-EA60-43ED-B3F5-75281E47B56A}"/>
                  </a:ext>
                </a:extLst>
              </p:cNvPr>
              <p:cNvCxnSpPr>
                <a:cxnSpLocks/>
              </p:cNvCxnSpPr>
              <p:nvPr userDrawn="1"/>
            </p:nvCxnSpPr>
            <p:spPr>
              <a:xfrm rot="5400000">
                <a:off x="-2320636"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Rechte verbindingslijn 149">
                <a:extLst>
                  <a:ext uri="{FF2B5EF4-FFF2-40B4-BE49-F238E27FC236}">
                    <a16:creationId xmlns:a16="http://schemas.microsoft.com/office/drawing/2014/main" id="{A0D5D330-82B4-481B-A79A-43DFD579B4B6}"/>
                  </a:ext>
                </a:extLst>
              </p:cNvPr>
              <p:cNvCxnSpPr>
                <a:cxnSpLocks/>
              </p:cNvCxnSpPr>
              <p:nvPr userDrawn="1"/>
            </p:nvCxnSpPr>
            <p:spPr>
              <a:xfrm rot="5400000">
                <a:off x="-1766454"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 name="Rechte verbindingslijn 150">
                <a:extLst>
                  <a:ext uri="{FF2B5EF4-FFF2-40B4-BE49-F238E27FC236}">
                    <a16:creationId xmlns:a16="http://schemas.microsoft.com/office/drawing/2014/main" id="{9E562C73-0098-4147-B70B-09373AFA3F3D}"/>
                  </a:ext>
                </a:extLst>
              </p:cNvPr>
              <p:cNvCxnSpPr>
                <a:cxnSpLocks/>
              </p:cNvCxnSpPr>
              <p:nvPr userDrawn="1"/>
            </p:nvCxnSpPr>
            <p:spPr>
              <a:xfrm rot="5400000">
                <a:off x="-1212272"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2" name="Rechte verbindingslijn 151">
                <a:extLst>
                  <a:ext uri="{FF2B5EF4-FFF2-40B4-BE49-F238E27FC236}">
                    <a16:creationId xmlns:a16="http://schemas.microsoft.com/office/drawing/2014/main" id="{C48DBB72-2A9F-4D3C-BCFE-75D936B87E79}"/>
                  </a:ext>
                </a:extLst>
              </p:cNvPr>
              <p:cNvCxnSpPr>
                <a:cxnSpLocks/>
              </p:cNvCxnSpPr>
              <p:nvPr userDrawn="1"/>
            </p:nvCxnSpPr>
            <p:spPr>
              <a:xfrm rot="5400000">
                <a:off x="-935181"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 name="Rechte verbindingslijn 152">
                <a:extLst>
                  <a:ext uri="{FF2B5EF4-FFF2-40B4-BE49-F238E27FC236}">
                    <a16:creationId xmlns:a16="http://schemas.microsoft.com/office/drawing/2014/main" id="{5105176E-30E2-4BD4-9034-0D494100F444}"/>
                  </a:ext>
                </a:extLst>
              </p:cNvPr>
              <p:cNvCxnSpPr>
                <a:cxnSpLocks/>
              </p:cNvCxnSpPr>
              <p:nvPr userDrawn="1"/>
            </p:nvCxnSpPr>
            <p:spPr>
              <a:xfrm rot="5400000">
                <a:off x="-380999"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4" name="Rechte verbindingslijn 153">
                <a:extLst>
                  <a:ext uri="{FF2B5EF4-FFF2-40B4-BE49-F238E27FC236}">
                    <a16:creationId xmlns:a16="http://schemas.microsoft.com/office/drawing/2014/main" id="{AC3CAAA1-ADBA-4FF2-9C1D-D2ECEA60D752}"/>
                  </a:ext>
                </a:extLst>
              </p:cNvPr>
              <p:cNvCxnSpPr>
                <a:cxnSpLocks/>
              </p:cNvCxnSpPr>
              <p:nvPr userDrawn="1"/>
            </p:nvCxnSpPr>
            <p:spPr>
              <a:xfrm rot="5400000">
                <a:off x="6823367"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5" name="Rechte verbindingslijn 154">
                <a:extLst>
                  <a:ext uri="{FF2B5EF4-FFF2-40B4-BE49-F238E27FC236}">
                    <a16:creationId xmlns:a16="http://schemas.microsoft.com/office/drawing/2014/main" id="{012A64F2-30BD-4058-A685-A6CBBA2B718B}"/>
                  </a:ext>
                </a:extLst>
              </p:cNvPr>
              <p:cNvCxnSpPr>
                <a:cxnSpLocks/>
              </p:cNvCxnSpPr>
              <p:nvPr userDrawn="1"/>
            </p:nvCxnSpPr>
            <p:spPr>
              <a:xfrm rot="5400000">
                <a:off x="8485913"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6" name="Rechte verbindingslijn 155">
                <a:extLst>
                  <a:ext uri="{FF2B5EF4-FFF2-40B4-BE49-F238E27FC236}">
                    <a16:creationId xmlns:a16="http://schemas.microsoft.com/office/drawing/2014/main" id="{3A1B21AE-9F4D-4039-8D44-4539CD9DF747}"/>
                  </a:ext>
                </a:extLst>
              </p:cNvPr>
              <p:cNvCxnSpPr>
                <a:cxnSpLocks/>
              </p:cNvCxnSpPr>
              <p:nvPr userDrawn="1"/>
            </p:nvCxnSpPr>
            <p:spPr>
              <a:xfrm rot="5400000">
                <a:off x="5160821"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7" name="Rechte verbindingslijn 156">
                <a:extLst>
                  <a:ext uri="{FF2B5EF4-FFF2-40B4-BE49-F238E27FC236}">
                    <a16:creationId xmlns:a16="http://schemas.microsoft.com/office/drawing/2014/main" id="{4BA1AFBD-4B4E-4EC4-8746-B4C1AEC782C5}"/>
                  </a:ext>
                </a:extLst>
              </p:cNvPr>
              <p:cNvCxnSpPr>
                <a:cxnSpLocks/>
              </p:cNvCxnSpPr>
              <p:nvPr userDrawn="1"/>
            </p:nvCxnSpPr>
            <p:spPr>
              <a:xfrm rot="5400000">
                <a:off x="4606639"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8" name="Rechte verbindingslijn 157">
                <a:extLst>
                  <a:ext uri="{FF2B5EF4-FFF2-40B4-BE49-F238E27FC236}">
                    <a16:creationId xmlns:a16="http://schemas.microsoft.com/office/drawing/2014/main" id="{D118B00F-CC9A-41CA-91F6-E524A93232C6}"/>
                  </a:ext>
                </a:extLst>
              </p:cNvPr>
              <p:cNvCxnSpPr>
                <a:cxnSpLocks/>
              </p:cNvCxnSpPr>
              <p:nvPr userDrawn="1"/>
            </p:nvCxnSpPr>
            <p:spPr>
              <a:xfrm rot="5400000">
                <a:off x="5992094"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9" name="Rechte verbindingslijn 158">
                <a:extLst>
                  <a:ext uri="{FF2B5EF4-FFF2-40B4-BE49-F238E27FC236}">
                    <a16:creationId xmlns:a16="http://schemas.microsoft.com/office/drawing/2014/main" id="{764564C4-2721-4BFD-A5D2-3277BDF3C988}"/>
                  </a:ext>
                </a:extLst>
              </p:cNvPr>
              <p:cNvCxnSpPr>
                <a:cxnSpLocks/>
              </p:cNvCxnSpPr>
              <p:nvPr userDrawn="1"/>
            </p:nvCxnSpPr>
            <p:spPr>
              <a:xfrm rot="5400000">
                <a:off x="7100458"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0" name="Rechte verbindingslijn 159">
                <a:extLst>
                  <a:ext uri="{FF2B5EF4-FFF2-40B4-BE49-F238E27FC236}">
                    <a16:creationId xmlns:a16="http://schemas.microsoft.com/office/drawing/2014/main" id="{DCEB96FC-7477-4D73-B4BF-5502F4AAEE31}"/>
                  </a:ext>
                </a:extLst>
              </p:cNvPr>
              <p:cNvCxnSpPr>
                <a:cxnSpLocks/>
              </p:cNvCxnSpPr>
              <p:nvPr userDrawn="1"/>
            </p:nvCxnSpPr>
            <p:spPr>
              <a:xfrm rot="5400000">
                <a:off x="8762999"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1" name="Rechte verbindingslijn 160">
                <a:extLst>
                  <a:ext uri="{FF2B5EF4-FFF2-40B4-BE49-F238E27FC236}">
                    <a16:creationId xmlns:a16="http://schemas.microsoft.com/office/drawing/2014/main" id="{0E95F956-684A-4AC3-83A8-4168966E08E5}"/>
                  </a:ext>
                </a:extLst>
              </p:cNvPr>
              <p:cNvCxnSpPr>
                <a:cxnSpLocks/>
              </p:cNvCxnSpPr>
              <p:nvPr userDrawn="1"/>
            </p:nvCxnSpPr>
            <p:spPr>
              <a:xfrm rot="5400000">
                <a:off x="7931731"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2" name="Rechte verbindingslijn 161">
                <a:extLst>
                  <a:ext uri="{FF2B5EF4-FFF2-40B4-BE49-F238E27FC236}">
                    <a16:creationId xmlns:a16="http://schemas.microsoft.com/office/drawing/2014/main" id="{9AFCC194-4841-483E-8393-D146BA0AA438}"/>
                  </a:ext>
                </a:extLst>
              </p:cNvPr>
              <p:cNvCxnSpPr>
                <a:cxnSpLocks/>
              </p:cNvCxnSpPr>
              <p:nvPr userDrawn="1"/>
            </p:nvCxnSpPr>
            <p:spPr>
              <a:xfrm rot="5400000">
                <a:off x="4052457"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3" name="Rechte verbindingslijn 162">
                <a:extLst>
                  <a:ext uri="{FF2B5EF4-FFF2-40B4-BE49-F238E27FC236}">
                    <a16:creationId xmlns:a16="http://schemas.microsoft.com/office/drawing/2014/main" id="{13965D55-4F9C-4955-A2D0-D5F248E12892}"/>
                  </a:ext>
                </a:extLst>
              </p:cNvPr>
              <p:cNvCxnSpPr>
                <a:cxnSpLocks/>
              </p:cNvCxnSpPr>
              <p:nvPr userDrawn="1"/>
            </p:nvCxnSpPr>
            <p:spPr>
              <a:xfrm rot="5400000">
                <a:off x="8208822"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4" name="Rechte verbindingslijn 163">
                <a:extLst>
                  <a:ext uri="{FF2B5EF4-FFF2-40B4-BE49-F238E27FC236}">
                    <a16:creationId xmlns:a16="http://schemas.microsoft.com/office/drawing/2014/main" id="{B82FFF44-AC6B-4897-94AF-68CB1C194637}"/>
                  </a:ext>
                </a:extLst>
              </p:cNvPr>
              <p:cNvCxnSpPr>
                <a:cxnSpLocks/>
              </p:cNvCxnSpPr>
              <p:nvPr userDrawn="1"/>
            </p:nvCxnSpPr>
            <p:spPr>
              <a:xfrm rot="5400000">
                <a:off x="6546276"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5" name="Rechte verbindingslijn 164">
                <a:extLst>
                  <a:ext uri="{FF2B5EF4-FFF2-40B4-BE49-F238E27FC236}">
                    <a16:creationId xmlns:a16="http://schemas.microsoft.com/office/drawing/2014/main" id="{480C5672-DE19-4742-A296-0C4C4F502CD7}"/>
                  </a:ext>
                </a:extLst>
              </p:cNvPr>
              <p:cNvCxnSpPr>
                <a:cxnSpLocks/>
              </p:cNvCxnSpPr>
              <p:nvPr userDrawn="1"/>
            </p:nvCxnSpPr>
            <p:spPr>
              <a:xfrm rot="5400000">
                <a:off x="7654640"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6" name="Rechte verbindingslijn 165">
                <a:extLst>
                  <a:ext uri="{FF2B5EF4-FFF2-40B4-BE49-F238E27FC236}">
                    <a16:creationId xmlns:a16="http://schemas.microsoft.com/office/drawing/2014/main" id="{7006FFE8-2F83-4520-B04C-4927D9858D4B}"/>
                  </a:ext>
                </a:extLst>
              </p:cNvPr>
              <p:cNvCxnSpPr>
                <a:cxnSpLocks/>
              </p:cNvCxnSpPr>
              <p:nvPr userDrawn="1"/>
            </p:nvCxnSpPr>
            <p:spPr>
              <a:xfrm rot="5400000">
                <a:off x="7377549"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7" name="Rechte verbindingslijn 166">
                <a:extLst>
                  <a:ext uri="{FF2B5EF4-FFF2-40B4-BE49-F238E27FC236}">
                    <a16:creationId xmlns:a16="http://schemas.microsoft.com/office/drawing/2014/main" id="{AA15B1D8-9D77-462B-9B0D-A87F9CF73279}"/>
                  </a:ext>
                </a:extLst>
              </p:cNvPr>
              <p:cNvCxnSpPr>
                <a:cxnSpLocks/>
              </p:cNvCxnSpPr>
              <p:nvPr userDrawn="1"/>
            </p:nvCxnSpPr>
            <p:spPr>
              <a:xfrm rot="5400000">
                <a:off x="3775366"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8" name="Rechte verbindingslijn 167">
                <a:extLst>
                  <a:ext uri="{FF2B5EF4-FFF2-40B4-BE49-F238E27FC236}">
                    <a16:creationId xmlns:a16="http://schemas.microsoft.com/office/drawing/2014/main" id="{C6B0AA21-64B3-48D8-843D-739B67E20887}"/>
                  </a:ext>
                </a:extLst>
              </p:cNvPr>
              <p:cNvCxnSpPr>
                <a:cxnSpLocks/>
              </p:cNvCxnSpPr>
              <p:nvPr userDrawn="1"/>
            </p:nvCxnSpPr>
            <p:spPr>
              <a:xfrm rot="5400000">
                <a:off x="4329548"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Rechte verbindingslijn 168">
                <a:extLst>
                  <a:ext uri="{FF2B5EF4-FFF2-40B4-BE49-F238E27FC236}">
                    <a16:creationId xmlns:a16="http://schemas.microsoft.com/office/drawing/2014/main" id="{7336E7D8-0A5B-436C-8E80-B95147AB5850}"/>
                  </a:ext>
                </a:extLst>
              </p:cNvPr>
              <p:cNvCxnSpPr>
                <a:cxnSpLocks/>
              </p:cNvCxnSpPr>
              <p:nvPr userDrawn="1"/>
            </p:nvCxnSpPr>
            <p:spPr>
              <a:xfrm rot="5400000">
                <a:off x="4883730"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0" name="Rechte verbindingslijn 169">
                <a:extLst>
                  <a:ext uri="{FF2B5EF4-FFF2-40B4-BE49-F238E27FC236}">
                    <a16:creationId xmlns:a16="http://schemas.microsoft.com/office/drawing/2014/main" id="{9F2F029C-58D5-4268-A838-BDD9AD7D5FC1}"/>
                  </a:ext>
                </a:extLst>
              </p:cNvPr>
              <p:cNvCxnSpPr>
                <a:cxnSpLocks/>
              </p:cNvCxnSpPr>
              <p:nvPr userDrawn="1"/>
            </p:nvCxnSpPr>
            <p:spPr>
              <a:xfrm rot="5400000">
                <a:off x="5437912"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1" name="Rechte verbindingslijn 170">
                <a:extLst>
                  <a:ext uri="{FF2B5EF4-FFF2-40B4-BE49-F238E27FC236}">
                    <a16:creationId xmlns:a16="http://schemas.microsoft.com/office/drawing/2014/main" id="{D05645EC-DDE4-4481-8ACE-9F0F621BDC70}"/>
                  </a:ext>
                </a:extLst>
              </p:cNvPr>
              <p:cNvCxnSpPr>
                <a:cxnSpLocks/>
              </p:cNvCxnSpPr>
              <p:nvPr userDrawn="1"/>
            </p:nvCxnSpPr>
            <p:spPr>
              <a:xfrm rot="5400000">
                <a:off x="5715003"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2" name="Rechte verbindingslijn 171">
                <a:extLst>
                  <a:ext uri="{FF2B5EF4-FFF2-40B4-BE49-F238E27FC236}">
                    <a16:creationId xmlns:a16="http://schemas.microsoft.com/office/drawing/2014/main" id="{5BA7B305-E0A5-4216-AF76-EE2DFF307702}"/>
                  </a:ext>
                </a:extLst>
              </p:cNvPr>
              <p:cNvCxnSpPr>
                <a:cxnSpLocks/>
              </p:cNvCxnSpPr>
              <p:nvPr userDrawn="1"/>
            </p:nvCxnSpPr>
            <p:spPr>
              <a:xfrm rot="5400000">
                <a:off x="6269185" y="3428999"/>
                <a:ext cx="6858002"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grpSp>
        <p:nvGrpSpPr>
          <p:cNvPr id="18" name="GRID" hidden="1">
            <a:extLst>
              <a:ext uri="{FF2B5EF4-FFF2-40B4-BE49-F238E27FC236}">
                <a16:creationId xmlns:a16="http://schemas.microsoft.com/office/drawing/2014/main" id="{1FD886FE-980A-4110-B849-907FF84067F9}"/>
              </a:ext>
            </a:extLst>
          </p:cNvPr>
          <p:cNvGrpSpPr/>
          <p:nvPr userDrawn="1"/>
        </p:nvGrpSpPr>
        <p:grpSpPr>
          <a:xfrm>
            <a:off x="0" y="-2"/>
            <a:ext cx="12191999" cy="6858002"/>
            <a:chOff x="0" y="-2"/>
            <a:chExt cx="12169774" cy="6858002"/>
          </a:xfrm>
          <a:solidFill>
            <a:srgbClr val="00B0F0">
              <a:alpha val="60000"/>
            </a:srgbClr>
          </a:solidFill>
        </p:grpSpPr>
        <p:sp>
          <p:nvSpPr>
            <p:cNvPr id="20" name="Rechthoek 19">
              <a:extLst>
                <a:ext uri="{FF2B5EF4-FFF2-40B4-BE49-F238E27FC236}">
                  <a16:creationId xmlns:a16="http://schemas.microsoft.com/office/drawing/2014/main" id="{9AB0CB09-BAB8-4458-AFB6-6A6318AC0C22}"/>
                </a:ext>
              </a:extLst>
            </p:cNvPr>
            <p:cNvSpPr/>
            <p:nvPr userDrawn="1"/>
          </p:nvSpPr>
          <p:spPr>
            <a:xfrm>
              <a:off x="0" y="0"/>
              <a:ext cx="12169774" cy="548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sp>
          <p:nvSpPr>
            <p:cNvPr id="21" name="Rechthoek 20">
              <a:extLst>
                <a:ext uri="{FF2B5EF4-FFF2-40B4-BE49-F238E27FC236}">
                  <a16:creationId xmlns:a16="http://schemas.microsoft.com/office/drawing/2014/main" id="{ECEAB0C4-CB9F-403E-AF64-7BEACC524C66}"/>
                </a:ext>
              </a:extLst>
            </p:cNvPr>
            <p:cNvSpPr/>
            <p:nvPr userDrawn="1"/>
          </p:nvSpPr>
          <p:spPr>
            <a:xfrm rot="5400000">
              <a:off x="-3152417" y="3152416"/>
              <a:ext cx="6858000" cy="5531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sp>
          <p:nvSpPr>
            <p:cNvPr id="111" name="Rechthoek 110">
              <a:extLst>
                <a:ext uri="{FF2B5EF4-FFF2-40B4-BE49-F238E27FC236}">
                  <a16:creationId xmlns:a16="http://schemas.microsoft.com/office/drawing/2014/main" id="{8F4CFD3B-33FA-41DE-BE4E-171E4128245B}"/>
                </a:ext>
              </a:extLst>
            </p:cNvPr>
            <p:cNvSpPr/>
            <p:nvPr userDrawn="1"/>
          </p:nvSpPr>
          <p:spPr>
            <a:xfrm rot="5400000">
              <a:off x="8464192" y="3152415"/>
              <a:ext cx="6858000" cy="5531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sp>
          <p:nvSpPr>
            <p:cNvPr id="112" name="Rechthoek 111">
              <a:extLst>
                <a:ext uri="{FF2B5EF4-FFF2-40B4-BE49-F238E27FC236}">
                  <a16:creationId xmlns:a16="http://schemas.microsoft.com/office/drawing/2014/main" id="{CB1DBE4D-661B-497F-B46C-921354BACF84}"/>
                </a:ext>
              </a:extLst>
            </p:cNvPr>
            <p:cNvSpPr/>
            <p:nvPr userDrawn="1"/>
          </p:nvSpPr>
          <p:spPr>
            <a:xfrm>
              <a:off x="0" y="6309362"/>
              <a:ext cx="12169774" cy="548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sp>
          <p:nvSpPr>
            <p:cNvPr id="114" name="Rechthoek 113">
              <a:extLst>
                <a:ext uri="{FF2B5EF4-FFF2-40B4-BE49-F238E27FC236}">
                  <a16:creationId xmlns:a16="http://schemas.microsoft.com/office/drawing/2014/main" id="{90841AE9-6262-43EA-B1B8-D91E2274E018}"/>
                </a:ext>
              </a:extLst>
            </p:cNvPr>
            <p:cNvSpPr/>
            <p:nvPr userDrawn="1"/>
          </p:nvSpPr>
          <p:spPr>
            <a:xfrm>
              <a:off x="0" y="1383498"/>
              <a:ext cx="12169774" cy="548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sp>
          <p:nvSpPr>
            <p:cNvPr id="119" name="Rechthoek 118">
              <a:extLst>
                <a:ext uri="{FF2B5EF4-FFF2-40B4-BE49-F238E27FC236}">
                  <a16:creationId xmlns:a16="http://schemas.microsoft.com/office/drawing/2014/main" id="{E55A1075-660D-4580-84F9-A3D92836F449}"/>
                </a:ext>
              </a:extLst>
            </p:cNvPr>
            <p:cNvSpPr/>
            <p:nvPr userDrawn="1"/>
          </p:nvSpPr>
          <p:spPr>
            <a:xfrm rot="5400000">
              <a:off x="-2872776" y="3152415"/>
              <a:ext cx="6858000" cy="5531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sp>
          <p:nvSpPr>
            <p:cNvPr id="120" name="Rechthoek 119">
              <a:extLst>
                <a:ext uri="{FF2B5EF4-FFF2-40B4-BE49-F238E27FC236}">
                  <a16:creationId xmlns:a16="http://schemas.microsoft.com/office/drawing/2014/main" id="{36271491-E0BB-4DA2-B17B-48FDA2BD2297}"/>
                </a:ext>
              </a:extLst>
            </p:cNvPr>
            <p:cNvSpPr/>
            <p:nvPr userDrawn="1"/>
          </p:nvSpPr>
          <p:spPr>
            <a:xfrm>
              <a:off x="0" y="6047738"/>
              <a:ext cx="12169774" cy="548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800"/>
            </a:p>
          </p:txBody>
        </p:sp>
      </p:grpSp>
      <p:sp>
        <p:nvSpPr>
          <p:cNvPr id="7" name="Text Placeholder 6">
            <a:extLst>
              <a:ext uri="{FF2B5EF4-FFF2-40B4-BE49-F238E27FC236}">
                <a16:creationId xmlns:a16="http://schemas.microsoft.com/office/drawing/2014/main" id="{CEFFF5AA-05E8-4966-B462-2FC8B0E204B4}"/>
              </a:ext>
            </a:extLst>
          </p:cNvPr>
          <p:cNvSpPr>
            <a:spLocks noGrp="1"/>
          </p:cNvSpPr>
          <p:nvPr>
            <p:ph type="body" idx="1"/>
          </p:nvPr>
        </p:nvSpPr>
        <p:spPr>
          <a:xfrm>
            <a:off x="557523" y="1449387"/>
            <a:ext cx="11087839" cy="4859337"/>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pic>
        <p:nvPicPr>
          <p:cNvPr id="4" name="Logo" descr="{&quot;templafy&quot;:{&quot;id&quot;:&quot;76453b2d-4a5f-4144-b4ec-b76c705c9f7e&quot;}}">
            <a:extLst>
              <a:ext uri="{FF2B5EF4-FFF2-40B4-BE49-F238E27FC236}">
                <a16:creationId xmlns:a16="http://schemas.microsoft.com/office/drawing/2014/main" id="{DE4B2652-5618-6328-9656-7B146D69C4C5}"/>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879200" y="6537601"/>
            <a:ext cx="756094" cy="121269"/>
          </a:xfrm>
          <a:prstGeom prst="rect">
            <a:avLst/>
          </a:prstGeom>
        </p:spPr>
      </p:pic>
      <p:sp>
        <p:nvSpPr>
          <p:cNvPr id="94" name="Footer" descr="{&quot;templafy&quot;:{&quot;id&quot;:&quot;478d6477-db40-4791-893c-d91f5e8b5484&quot;}}">
            <a:extLst>
              <a:ext uri="{FF2B5EF4-FFF2-40B4-BE49-F238E27FC236}">
                <a16:creationId xmlns:a16="http://schemas.microsoft.com/office/drawing/2014/main" id="{7B30B978-4654-5E37-565F-5E82A6334EE2}"/>
              </a:ext>
            </a:extLst>
          </p:cNvPr>
          <p:cNvSpPr/>
          <p:nvPr userDrawn="1"/>
        </p:nvSpPr>
        <p:spPr>
          <a:xfrm>
            <a:off x="1640787" y="6457616"/>
            <a:ext cx="3810071" cy="27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p>
            <a:pPr algn="l"/>
            <a:endParaRPr lang="de-DE" sz="700">
              <a:solidFill>
                <a:schemeClr val="tx1"/>
              </a:solidFill>
            </a:endParaRPr>
          </a:p>
        </p:txBody>
      </p:sp>
      <p:sp>
        <p:nvSpPr>
          <p:cNvPr id="89" name="Tijdelijke aanduiding voor datum 13">
            <a:extLst>
              <a:ext uri="{FF2B5EF4-FFF2-40B4-BE49-F238E27FC236}">
                <a16:creationId xmlns:a16="http://schemas.microsoft.com/office/drawing/2014/main" id="{32515DDC-D4D0-7AD3-111E-346E49DBA9F2}"/>
              </a:ext>
            </a:extLst>
          </p:cNvPr>
          <p:cNvSpPr>
            <a:spLocks noGrp="1"/>
          </p:cNvSpPr>
          <p:nvPr>
            <p:ph type="dt" sz="half" idx="2"/>
          </p:nvPr>
        </p:nvSpPr>
        <p:spPr>
          <a:xfrm>
            <a:off x="557233" y="6458254"/>
            <a:ext cx="997200" cy="277083"/>
          </a:xfrm>
          <a:prstGeom prst="rect">
            <a:avLst/>
          </a:prstGeom>
        </p:spPr>
        <p:txBody>
          <a:bodyPr vert="horz" lIns="0" tIns="0" rIns="0" bIns="0" rtlCol="0" anchor="ctr"/>
          <a:lstStyle>
            <a:lvl1pPr algn="l">
              <a:defRPr sz="700" b="0" cap="all" baseline="0">
                <a:solidFill>
                  <a:schemeClr val="tx1"/>
                </a:solidFill>
                <a:latin typeface="+mn-lt"/>
              </a:defRPr>
            </a:lvl1pPr>
          </a:lstStyle>
          <a:p>
            <a:fld id="{9001C1B9-28C1-4F62-8C35-7263DB89CB07}" type="datetime3">
              <a:rPr lang="en-US" noProof="0" smtClean="0"/>
              <a:t>1 October 2023</a:t>
            </a:fld>
            <a:endParaRPr lang="en-GB" noProof="0"/>
          </a:p>
        </p:txBody>
      </p:sp>
    </p:spTree>
    <p:extLst>
      <p:ext uri="{BB962C8B-B14F-4D97-AF65-F5344CB8AC3E}">
        <p14:creationId xmlns:p14="http://schemas.microsoft.com/office/powerpoint/2010/main" val="2664551933"/>
      </p:ext>
    </p:extLst>
  </p:cSld>
  <p:clrMap bg1="lt1" tx1="dk1" bg2="lt2" tx2="dk2" accent1="accent1" accent2="accent2" accent3="accent3" accent4="accent4" accent5="accent5" accent6="accent6" hlink="hlink" folHlink="folHlink"/>
  <p:sldLayoutIdLst>
    <p:sldLayoutId id="2147483867" r:id="rId1"/>
  </p:sldLayoutIdLst>
  <p:hf sldNum="0" hdr="0"/>
  <p:txStyles>
    <p:titleStyle>
      <a:lvl1pPr algn="l" defTabSz="914400" rtl="0" eaLnBrk="1" latinLnBrk="0" hangingPunct="1">
        <a:lnSpc>
          <a:spcPct val="100000"/>
        </a:lnSpc>
        <a:spcBef>
          <a:spcPct val="0"/>
        </a:spcBef>
        <a:buNone/>
        <a:tabLst>
          <a:tab pos="1255713" algn="l"/>
        </a:tabLst>
        <a:defRPr sz="2800" b="0" kern="1200" spc="50" baseline="0">
          <a:ln w="3175">
            <a:noFill/>
          </a:ln>
          <a:solidFill>
            <a:schemeClr val="tx1"/>
          </a:solidFill>
          <a:latin typeface="+mj-lt"/>
          <a:ea typeface="+mj-ea"/>
          <a:cs typeface="+mj-cs"/>
        </a:defRPr>
      </a:lvl1pPr>
    </p:titleStyle>
    <p:bodyStyle>
      <a:lvl1pPr marL="179388" indent="-179388" algn="l" defTabSz="719138" rtl="0" eaLnBrk="1" latinLnBrk="0" hangingPunct="1">
        <a:lnSpc>
          <a:spcPct val="100000"/>
        </a:lnSpc>
        <a:spcBef>
          <a:spcPts val="200"/>
        </a:spcBef>
        <a:spcAft>
          <a:spcPts val="600"/>
        </a:spcAft>
        <a:buClrTx/>
        <a:buSzPct val="100000"/>
        <a:buFont typeface="Arial" panose="020B0604020202020204" pitchFamily="34" charset="0"/>
        <a:buChar char="•"/>
        <a:tabLst/>
        <a:defRPr sz="1400" kern="1200" spc="0">
          <a:solidFill>
            <a:schemeClr val="tx1"/>
          </a:solidFill>
          <a:latin typeface="+mn-lt"/>
          <a:ea typeface="+mn-ea"/>
          <a:cs typeface="+mn-cs"/>
        </a:defRPr>
      </a:lvl1pPr>
      <a:lvl2pPr marL="357188" indent="-177800" algn="l" defTabSz="719138" rtl="0" eaLnBrk="1" latinLnBrk="0" hangingPunct="1">
        <a:lnSpc>
          <a:spcPct val="100000"/>
        </a:lnSpc>
        <a:spcBef>
          <a:spcPts val="200"/>
        </a:spcBef>
        <a:spcAft>
          <a:spcPts val="600"/>
        </a:spcAft>
        <a:buClrTx/>
        <a:buSzPct val="100000"/>
        <a:buFont typeface="Arial" panose="020B0604020202020204" pitchFamily="34" charset="0"/>
        <a:buChar char="•"/>
        <a:defRPr sz="1400" i="0" kern="1200" spc="0">
          <a:solidFill>
            <a:schemeClr val="tx1"/>
          </a:solidFill>
          <a:latin typeface="+mn-lt"/>
          <a:ea typeface="+mn-ea"/>
          <a:cs typeface="+mn-cs"/>
        </a:defRPr>
      </a:lvl2pPr>
      <a:lvl3pPr marL="536575" indent="-179388" algn="l" defTabSz="719138" rtl="0" eaLnBrk="1" latinLnBrk="0" hangingPunct="1">
        <a:lnSpc>
          <a:spcPct val="100000"/>
        </a:lnSpc>
        <a:spcBef>
          <a:spcPts val="200"/>
        </a:spcBef>
        <a:spcAft>
          <a:spcPts val="600"/>
        </a:spcAft>
        <a:buClrTx/>
        <a:buSzPct val="100000"/>
        <a:buFont typeface="Arial" panose="020B0604020202020204" pitchFamily="34" charset="0"/>
        <a:buChar char="•"/>
        <a:defRPr sz="1200" i="0" kern="1200" spc="0">
          <a:solidFill>
            <a:schemeClr val="tx1"/>
          </a:solidFill>
          <a:latin typeface="+mn-lt"/>
          <a:ea typeface="+mn-ea"/>
          <a:cs typeface="+mn-cs"/>
        </a:defRPr>
      </a:lvl3pPr>
      <a:lvl4pPr marL="715963" indent="-179388" algn="l" defTabSz="719138" rtl="0" eaLnBrk="1" latinLnBrk="0" hangingPunct="1">
        <a:lnSpc>
          <a:spcPct val="100000"/>
        </a:lnSpc>
        <a:spcBef>
          <a:spcPts val="200"/>
        </a:spcBef>
        <a:spcAft>
          <a:spcPts val="300"/>
        </a:spcAft>
        <a:buClrTx/>
        <a:buSzPct val="100000"/>
        <a:buFont typeface="Arial" panose="020B0604020202020204" pitchFamily="34" charset="0"/>
        <a:buChar char="•"/>
        <a:defRPr sz="1000" b="0" strike="noStrike" kern="1200" cap="none" spc="0" baseline="0">
          <a:ln>
            <a:noFill/>
          </a:ln>
          <a:solidFill>
            <a:schemeClr val="tx1"/>
          </a:solidFill>
          <a:latin typeface="+mn-lt"/>
          <a:ea typeface="+mn-ea"/>
          <a:cs typeface="Calibri" panose="020F0502020204030204" pitchFamily="34" charset="0"/>
        </a:defRPr>
      </a:lvl4pPr>
      <a:lvl5pPr marL="898525" indent="-182563" algn="l" defTabSz="719138" rtl="0" eaLnBrk="1" latinLnBrk="0" hangingPunct="1">
        <a:lnSpc>
          <a:spcPct val="100000"/>
        </a:lnSpc>
        <a:spcBef>
          <a:spcPts val="200"/>
        </a:spcBef>
        <a:spcAft>
          <a:spcPts val="600"/>
        </a:spcAft>
        <a:buClrTx/>
        <a:buFont typeface="Arial" panose="020B0604020202020204" pitchFamily="34" charset="0"/>
        <a:buChar char="•"/>
        <a:defRPr sz="1000" b="0" i="0" kern="1200" spc="0" baseline="0">
          <a:solidFill>
            <a:schemeClr val="tx1"/>
          </a:solidFill>
          <a:latin typeface="+mn-lt"/>
          <a:ea typeface="+mn-ea"/>
          <a:cs typeface="+mn-cs"/>
        </a:defRPr>
      </a:lvl5pPr>
      <a:lvl6pPr marL="1077913" marR="0" indent="-179388" algn="l" defTabSz="914400" rtl="0" eaLnBrk="1" fontAlgn="auto" latinLnBrk="0" hangingPunct="1">
        <a:lnSpc>
          <a:spcPct val="100000"/>
        </a:lnSpc>
        <a:spcBef>
          <a:spcPts val="200"/>
        </a:spcBef>
        <a:spcAft>
          <a:spcPts val="300"/>
        </a:spcAft>
        <a:buClr>
          <a:schemeClr val="tx1"/>
        </a:buClr>
        <a:buSzTx/>
        <a:buFont typeface="Arial" panose="020B0604020202020204" pitchFamily="34" charset="0"/>
        <a:buChar char="•"/>
        <a:tabLst/>
        <a:defRPr sz="1000" b="0" i="0" kern="1200" cap="none" spc="0" baseline="0">
          <a:solidFill>
            <a:schemeClr val="tx1"/>
          </a:solidFill>
          <a:latin typeface="+mn-lt"/>
          <a:ea typeface="+mn-ea"/>
          <a:cs typeface="+mn-cs"/>
        </a:defRPr>
      </a:lvl6pPr>
      <a:lvl7pPr marL="1249363" indent="-171450" algn="l" defTabSz="914400" rtl="0" eaLnBrk="1" latinLnBrk="0" hangingPunct="1">
        <a:lnSpc>
          <a:spcPct val="100000"/>
        </a:lnSpc>
        <a:spcBef>
          <a:spcPts val="300"/>
        </a:spcBef>
        <a:spcAft>
          <a:spcPts val="300"/>
        </a:spcAft>
        <a:buClr>
          <a:schemeClr val="tx1"/>
        </a:buClr>
        <a:buFont typeface="Arial" panose="020B0604020202020204" pitchFamily="34" charset="0"/>
        <a:buChar char="•"/>
        <a:defRPr sz="1000" b="0" i="0" kern="1200" cap="none" spc="0" baseline="0">
          <a:solidFill>
            <a:schemeClr val="tx1"/>
          </a:solidFill>
          <a:latin typeface="+mn-lt"/>
          <a:ea typeface="+mn-ea"/>
          <a:cs typeface="+mn-cs"/>
        </a:defRPr>
      </a:lvl7pPr>
      <a:lvl8pPr marL="0" indent="0" algn="l" defTabSz="914400" rtl="0" eaLnBrk="1" latinLnBrk="0" hangingPunct="1">
        <a:lnSpc>
          <a:spcPct val="90000"/>
        </a:lnSpc>
        <a:spcBef>
          <a:spcPts val="300"/>
        </a:spcBef>
        <a:spcAft>
          <a:spcPts val="600"/>
        </a:spcAft>
        <a:buFont typeface="Arial" panose="020B0604020202020204" pitchFamily="34" charset="0"/>
        <a:buNone/>
        <a:defRPr sz="1400" i="0" kern="1200">
          <a:solidFill>
            <a:schemeClr val="tx1"/>
          </a:solidFill>
          <a:latin typeface="+mn-lt"/>
          <a:ea typeface="+mn-ea"/>
          <a:cs typeface="+mn-cs"/>
        </a:defRPr>
      </a:lvl8pPr>
      <a:lvl9pPr marL="0" indent="0" algn="l" defTabSz="914400" rtl="0" eaLnBrk="1" latinLnBrk="0" hangingPunct="1">
        <a:lnSpc>
          <a:spcPct val="100000"/>
        </a:lnSpc>
        <a:spcBef>
          <a:spcPts val="300"/>
        </a:spcBef>
        <a:spcAft>
          <a:spcPts val="1200"/>
        </a:spcAft>
        <a:buFontTx/>
        <a:buNone/>
        <a:defRPr sz="1400" b="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7">
          <p15:clr>
            <a:srgbClr val="F26B43"/>
          </p15:clr>
        </p15:guide>
        <p15:guide id="2" orient="horz" pos="346">
          <p15:clr>
            <a:srgbClr val="F26B43"/>
          </p15:clr>
        </p15:guide>
        <p15:guide id="3" orient="horz" pos="913">
          <p15:clr>
            <a:srgbClr val="F26B43"/>
          </p15:clr>
        </p15:guide>
        <p15:guide id="5" orient="horz" pos="3974">
          <p15:clr>
            <a:srgbClr val="F26B43"/>
          </p15:clr>
        </p15:guide>
        <p15:guide id="6" pos="7333">
          <p15:clr>
            <a:srgbClr val="F26B43"/>
          </p15:clr>
        </p15:guide>
        <p15:guide id="7" orient="horz" pos="4065">
          <p15:clr>
            <a:srgbClr val="F26B43"/>
          </p15:clr>
        </p15:guide>
        <p15:guide id="8"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ustomXml" Target="../../customXml/item7.xml"/><Relationship Id="rId1" Type="http://schemas.openxmlformats.org/officeDocument/2006/relationships/customXml" Target="../../customXml/item6.xml"/></Relationships>
</file>

<file path=ppt/slides/_rels/slide10.xml.rels><?xml version="1.0" encoding="UTF-8" standalone="yes"?>
<Relationships xmlns="http://schemas.openxmlformats.org/package/2006/relationships"><Relationship Id="rId3" Type="http://schemas.openxmlformats.org/officeDocument/2006/relationships/hyperlink" Target="https://thegate.life/im-new-1" TargetMode="External"/><Relationship Id="rId2" Type="http://schemas.openxmlformats.org/officeDocument/2006/relationships/image" Target="../media/image150.png"/><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3" Type="http://schemas.openxmlformats.org/officeDocument/2006/relationships/hyperlink" Target="https://thegate.life/im-new-1" TargetMode="External"/><Relationship Id="rId2" Type="http://schemas.openxmlformats.org/officeDocument/2006/relationships/image" Target="../media/image150.png"/><Relationship Id="rId1" Type="http://schemas.openxmlformats.org/officeDocument/2006/relationships/slideLayout" Target="../slideLayouts/slideLayout25.xml"/><Relationship Id="rId4" Type="http://schemas.openxmlformats.org/officeDocument/2006/relationships/image" Target="../media/image151.png"/></Relationships>
</file>

<file path=ppt/slides/_rels/slide12.xml.rels><?xml version="1.0" encoding="UTF-8" standalone="yes"?>
<Relationships xmlns="http://schemas.openxmlformats.org/package/2006/relationships"><Relationship Id="rId3" Type="http://schemas.openxmlformats.org/officeDocument/2006/relationships/hyperlink" Target="https://thegate.life/im-new-1" TargetMode="External"/><Relationship Id="rId2" Type="http://schemas.openxmlformats.org/officeDocument/2006/relationships/image" Target="../media/image150.png"/><Relationship Id="rId1" Type="http://schemas.openxmlformats.org/officeDocument/2006/relationships/slideLayout" Target="../slideLayouts/slideLayout25.xml"/><Relationship Id="rId4" Type="http://schemas.openxmlformats.org/officeDocument/2006/relationships/image" Target="../media/image151.png"/></Relationships>
</file>

<file path=ppt/slides/_rels/slide13.xml.rels><?xml version="1.0" encoding="UTF-8" standalone="yes"?>
<Relationships xmlns="http://schemas.openxmlformats.org/package/2006/relationships"><Relationship Id="rId3" Type="http://schemas.openxmlformats.org/officeDocument/2006/relationships/hyperlink" Target="https://thegate.life/im-new-1" TargetMode="External"/><Relationship Id="rId2" Type="http://schemas.openxmlformats.org/officeDocument/2006/relationships/image" Target="../media/image150.png"/><Relationship Id="rId1" Type="http://schemas.openxmlformats.org/officeDocument/2006/relationships/slideLayout" Target="../slideLayouts/slideLayout25.xml"/><Relationship Id="rId4" Type="http://schemas.openxmlformats.org/officeDocument/2006/relationships/image" Target="../media/image151.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37.svg"/><Relationship Id="rId18" Type="http://schemas.openxmlformats.org/officeDocument/2006/relationships/image" Target="../media/image152.png"/><Relationship Id="rId3" Type="http://schemas.openxmlformats.org/officeDocument/2006/relationships/image" Target="../media/image31.svg"/><Relationship Id="rId7" Type="http://schemas.openxmlformats.org/officeDocument/2006/relationships/image" Target="../media/image128.svg"/><Relationship Id="rId12" Type="http://schemas.openxmlformats.org/officeDocument/2006/relationships/image" Target="../media/image36.png"/><Relationship Id="rId17" Type="http://schemas.openxmlformats.org/officeDocument/2006/relationships/image" Target="../media/image27.svg"/><Relationship Id="rId2" Type="http://schemas.openxmlformats.org/officeDocument/2006/relationships/image" Target="../media/image30.png"/><Relationship Id="rId16" Type="http://schemas.openxmlformats.org/officeDocument/2006/relationships/image" Target="../media/image26.png"/><Relationship Id="rId1" Type="http://schemas.openxmlformats.org/officeDocument/2006/relationships/slideLayout" Target="../slideLayouts/slideLayout25.xml"/><Relationship Id="rId6" Type="http://schemas.openxmlformats.org/officeDocument/2006/relationships/image" Target="../media/image127.png"/><Relationship Id="rId11" Type="http://schemas.openxmlformats.org/officeDocument/2006/relationships/image" Target="../media/image35.svg"/><Relationship Id="rId5" Type="http://schemas.openxmlformats.org/officeDocument/2006/relationships/image" Target="../media/image29.svg"/><Relationship Id="rId15" Type="http://schemas.openxmlformats.org/officeDocument/2006/relationships/image" Target="../media/image33.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9.svg"/><Relationship Id="rId1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37.svg"/><Relationship Id="rId18" Type="http://schemas.openxmlformats.org/officeDocument/2006/relationships/image" Target="../media/image152.png"/><Relationship Id="rId3" Type="http://schemas.openxmlformats.org/officeDocument/2006/relationships/image" Target="../media/image31.svg"/><Relationship Id="rId7" Type="http://schemas.openxmlformats.org/officeDocument/2006/relationships/image" Target="../media/image128.svg"/><Relationship Id="rId12" Type="http://schemas.openxmlformats.org/officeDocument/2006/relationships/image" Target="../media/image36.png"/><Relationship Id="rId17" Type="http://schemas.openxmlformats.org/officeDocument/2006/relationships/image" Target="../media/image27.svg"/><Relationship Id="rId2" Type="http://schemas.openxmlformats.org/officeDocument/2006/relationships/image" Target="../media/image30.png"/><Relationship Id="rId16" Type="http://schemas.openxmlformats.org/officeDocument/2006/relationships/image" Target="../media/image26.png"/><Relationship Id="rId1" Type="http://schemas.openxmlformats.org/officeDocument/2006/relationships/slideLayout" Target="../slideLayouts/slideLayout25.xml"/><Relationship Id="rId6" Type="http://schemas.openxmlformats.org/officeDocument/2006/relationships/image" Target="../media/image127.png"/><Relationship Id="rId11" Type="http://schemas.openxmlformats.org/officeDocument/2006/relationships/image" Target="../media/image35.svg"/><Relationship Id="rId5" Type="http://schemas.openxmlformats.org/officeDocument/2006/relationships/image" Target="../media/image29.svg"/><Relationship Id="rId15" Type="http://schemas.openxmlformats.org/officeDocument/2006/relationships/image" Target="../media/image33.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9.svg"/><Relationship Id="rId1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hyperlink" Target="https://minutes.co/digital-transformation-5-mistakes-organizations-make-when-building-the-future/" TargetMode="External"/><Relationship Id="rId2" Type="http://schemas.openxmlformats.org/officeDocument/2006/relationships/image" Target="../media/image153.jpe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svg"/><Relationship Id="rId18" Type="http://schemas.openxmlformats.org/officeDocument/2006/relationships/image" Target="../media/image170.png"/><Relationship Id="rId3" Type="http://schemas.openxmlformats.org/officeDocument/2006/relationships/image" Target="../media/image155.svg"/><Relationship Id="rId21" Type="http://schemas.openxmlformats.org/officeDocument/2006/relationships/image" Target="../media/image173.svg"/><Relationship Id="rId7" Type="http://schemas.openxmlformats.org/officeDocument/2006/relationships/image" Target="../media/image159.svg"/><Relationship Id="rId12" Type="http://schemas.openxmlformats.org/officeDocument/2006/relationships/image" Target="../media/image164.png"/><Relationship Id="rId17" Type="http://schemas.openxmlformats.org/officeDocument/2006/relationships/image" Target="../media/image169.svg"/><Relationship Id="rId25" Type="http://schemas.openxmlformats.org/officeDocument/2006/relationships/image" Target="../media/image177.svg"/><Relationship Id="rId2" Type="http://schemas.openxmlformats.org/officeDocument/2006/relationships/image" Target="../media/image154.png"/><Relationship Id="rId16" Type="http://schemas.openxmlformats.org/officeDocument/2006/relationships/image" Target="../media/image168.png"/><Relationship Id="rId20" Type="http://schemas.openxmlformats.org/officeDocument/2006/relationships/image" Target="../media/image172.png"/><Relationship Id="rId1" Type="http://schemas.openxmlformats.org/officeDocument/2006/relationships/slideLayout" Target="../slideLayouts/slideLayout56.xml"/><Relationship Id="rId6" Type="http://schemas.openxmlformats.org/officeDocument/2006/relationships/image" Target="../media/image158.png"/><Relationship Id="rId11" Type="http://schemas.openxmlformats.org/officeDocument/2006/relationships/image" Target="../media/image163.svg"/><Relationship Id="rId24" Type="http://schemas.openxmlformats.org/officeDocument/2006/relationships/image" Target="../media/image176.png"/><Relationship Id="rId5" Type="http://schemas.openxmlformats.org/officeDocument/2006/relationships/image" Target="../media/image157.svg"/><Relationship Id="rId15" Type="http://schemas.openxmlformats.org/officeDocument/2006/relationships/image" Target="../media/image167.svg"/><Relationship Id="rId23" Type="http://schemas.openxmlformats.org/officeDocument/2006/relationships/image" Target="../media/image175.svg"/><Relationship Id="rId10" Type="http://schemas.openxmlformats.org/officeDocument/2006/relationships/image" Target="../media/image162.png"/><Relationship Id="rId19" Type="http://schemas.openxmlformats.org/officeDocument/2006/relationships/image" Target="../media/image171.svg"/><Relationship Id="rId4" Type="http://schemas.openxmlformats.org/officeDocument/2006/relationships/image" Target="../media/image156.png"/><Relationship Id="rId9" Type="http://schemas.openxmlformats.org/officeDocument/2006/relationships/image" Target="../media/image161.svg"/><Relationship Id="rId14" Type="http://schemas.openxmlformats.org/officeDocument/2006/relationships/image" Target="../media/image166.png"/><Relationship Id="rId22" Type="http://schemas.openxmlformats.org/officeDocument/2006/relationships/image" Target="../media/image1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12" Type="http://schemas.openxmlformats.org/officeDocument/2006/relationships/image" Target="../media/image185.svg"/><Relationship Id="rId2" Type="http://schemas.openxmlformats.org/officeDocument/2006/relationships/notesSlide" Target="../notesSlides/notesSlide11.xml"/><Relationship Id="rId1" Type="http://schemas.openxmlformats.org/officeDocument/2006/relationships/slideLayout" Target="../slideLayouts/slideLayout53.xml"/><Relationship Id="rId6" Type="http://schemas.openxmlformats.org/officeDocument/2006/relationships/image" Target="../media/image142.png"/><Relationship Id="rId11" Type="http://schemas.openxmlformats.org/officeDocument/2006/relationships/image" Target="../media/image184.png"/><Relationship Id="rId5" Type="http://schemas.openxmlformats.org/officeDocument/2006/relationships/image" Target="../media/image141.png"/><Relationship Id="rId10" Type="http://schemas.openxmlformats.org/officeDocument/2006/relationships/image" Target="../media/image183.png"/><Relationship Id="rId4" Type="http://schemas.openxmlformats.org/officeDocument/2006/relationships/image" Target="../media/image140.png"/><Relationship Id="rId9" Type="http://schemas.openxmlformats.org/officeDocument/2006/relationships/image" Target="../media/image18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6" Type="http://schemas.openxmlformats.org/officeDocument/2006/relationships/image" Target="../media/image39.svg"/><Relationship Id="rId117" Type="http://schemas.openxmlformats.org/officeDocument/2006/relationships/image" Target="../media/image130.png"/><Relationship Id="rId21" Type="http://schemas.openxmlformats.org/officeDocument/2006/relationships/image" Target="../media/image34.png"/><Relationship Id="rId42" Type="http://schemas.openxmlformats.org/officeDocument/2006/relationships/image" Target="../media/image55.svg"/><Relationship Id="rId47" Type="http://schemas.openxmlformats.org/officeDocument/2006/relationships/image" Target="../media/image60.png"/><Relationship Id="rId63" Type="http://schemas.openxmlformats.org/officeDocument/2006/relationships/image" Target="../media/image76.png"/><Relationship Id="rId68" Type="http://schemas.openxmlformats.org/officeDocument/2006/relationships/image" Target="../media/image81.svg"/><Relationship Id="rId84" Type="http://schemas.openxmlformats.org/officeDocument/2006/relationships/image" Target="../media/image97.svg"/><Relationship Id="rId89" Type="http://schemas.openxmlformats.org/officeDocument/2006/relationships/image" Target="../media/image102.png"/><Relationship Id="rId112" Type="http://schemas.openxmlformats.org/officeDocument/2006/relationships/image" Target="../media/image125.png"/><Relationship Id="rId16" Type="http://schemas.openxmlformats.org/officeDocument/2006/relationships/image" Target="../media/image29.svg"/><Relationship Id="rId107" Type="http://schemas.openxmlformats.org/officeDocument/2006/relationships/image" Target="../media/image120.svg"/><Relationship Id="rId11" Type="http://schemas.openxmlformats.org/officeDocument/2006/relationships/image" Target="../media/image24.png"/><Relationship Id="rId32" Type="http://schemas.openxmlformats.org/officeDocument/2006/relationships/image" Target="../media/image45.svg"/><Relationship Id="rId37" Type="http://schemas.openxmlformats.org/officeDocument/2006/relationships/image" Target="../media/image50.png"/><Relationship Id="rId53" Type="http://schemas.openxmlformats.org/officeDocument/2006/relationships/image" Target="../media/image66.png"/><Relationship Id="rId58" Type="http://schemas.openxmlformats.org/officeDocument/2006/relationships/image" Target="../media/image71.svg"/><Relationship Id="rId74" Type="http://schemas.openxmlformats.org/officeDocument/2006/relationships/image" Target="../media/image87.svg"/><Relationship Id="rId79" Type="http://schemas.openxmlformats.org/officeDocument/2006/relationships/image" Target="../media/image92.png"/><Relationship Id="rId102" Type="http://schemas.openxmlformats.org/officeDocument/2006/relationships/image" Target="../media/image115.png"/><Relationship Id="rId5" Type="http://schemas.openxmlformats.org/officeDocument/2006/relationships/image" Target="../media/image18.png"/><Relationship Id="rId90" Type="http://schemas.openxmlformats.org/officeDocument/2006/relationships/image" Target="../media/image103.svg"/><Relationship Id="rId95" Type="http://schemas.openxmlformats.org/officeDocument/2006/relationships/image" Target="../media/image108.svg"/><Relationship Id="rId22" Type="http://schemas.openxmlformats.org/officeDocument/2006/relationships/image" Target="../media/image35.svg"/><Relationship Id="rId27" Type="http://schemas.openxmlformats.org/officeDocument/2006/relationships/image" Target="../media/image40.png"/><Relationship Id="rId43" Type="http://schemas.openxmlformats.org/officeDocument/2006/relationships/image" Target="../media/image56.png"/><Relationship Id="rId48" Type="http://schemas.openxmlformats.org/officeDocument/2006/relationships/image" Target="../media/image61.svg"/><Relationship Id="rId64" Type="http://schemas.openxmlformats.org/officeDocument/2006/relationships/image" Target="../media/image77.svg"/><Relationship Id="rId69" Type="http://schemas.openxmlformats.org/officeDocument/2006/relationships/image" Target="../media/image82.png"/><Relationship Id="rId113" Type="http://schemas.openxmlformats.org/officeDocument/2006/relationships/image" Target="../media/image126.svg"/><Relationship Id="rId118" Type="http://schemas.openxmlformats.org/officeDocument/2006/relationships/image" Target="../media/image131.svg"/><Relationship Id="rId80" Type="http://schemas.openxmlformats.org/officeDocument/2006/relationships/image" Target="../media/image93.svg"/><Relationship Id="rId85" Type="http://schemas.openxmlformats.org/officeDocument/2006/relationships/image" Target="../media/image98.png"/><Relationship Id="rId12" Type="http://schemas.openxmlformats.org/officeDocument/2006/relationships/image" Target="../media/image25.png"/><Relationship Id="rId17" Type="http://schemas.openxmlformats.org/officeDocument/2006/relationships/image" Target="../media/image30.png"/><Relationship Id="rId33" Type="http://schemas.openxmlformats.org/officeDocument/2006/relationships/image" Target="../media/image46.png"/><Relationship Id="rId38" Type="http://schemas.openxmlformats.org/officeDocument/2006/relationships/image" Target="../media/image51.svg"/><Relationship Id="rId59" Type="http://schemas.openxmlformats.org/officeDocument/2006/relationships/image" Target="../media/image72.png"/><Relationship Id="rId103" Type="http://schemas.openxmlformats.org/officeDocument/2006/relationships/image" Target="../media/image116.svg"/><Relationship Id="rId108" Type="http://schemas.openxmlformats.org/officeDocument/2006/relationships/image" Target="../media/image121.png"/><Relationship Id="rId54" Type="http://schemas.openxmlformats.org/officeDocument/2006/relationships/image" Target="../media/image67.svg"/><Relationship Id="rId70" Type="http://schemas.openxmlformats.org/officeDocument/2006/relationships/image" Target="../media/image83.svg"/><Relationship Id="rId75" Type="http://schemas.openxmlformats.org/officeDocument/2006/relationships/image" Target="../media/image88.png"/><Relationship Id="rId91" Type="http://schemas.openxmlformats.org/officeDocument/2006/relationships/image" Target="../media/image104.png"/><Relationship Id="rId96" Type="http://schemas.openxmlformats.org/officeDocument/2006/relationships/image" Target="../media/image109.png"/><Relationship Id="rId1" Type="http://schemas.openxmlformats.org/officeDocument/2006/relationships/slideLayout" Target="../slideLayouts/slideLayout52.xml"/><Relationship Id="rId6" Type="http://schemas.openxmlformats.org/officeDocument/2006/relationships/image" Target="../media/image19.png"/><Relationship Id="rId23" Type="http://schemas.openxmlformats.org/officeDocument/2006/relationships/image" Target="../media/image36.png"/><Relationship Id="rId28" Type="http://schemas.openxmlformats.org/officeDocument/2006/relationships/image" Target="../media/image41.svg"/><Relationship Id="rId49" Type="http://schemas.openxmlformats.org/officeDocument/2006/relationships/image" Target="../media/image62.png"/><Relationship Id="rId114" Type="http://schemas.openxmlformats.org/officeDocument/2006/relationships/image" Target="../media/image127.png"/><Relationship Id="rId119" Type="http://schemas.openxmlformats.org/officeDocument/2006/relationships/image" Target="../media/image132.png"/><Relationship Id="rId10" Type="http://schemas.openxmlformats.org/officeDocument/2006/relationships/image" Target="../media/image23.png"/><Relationship Id="rId31" Type="http://schemas.openxmlformats.org/officeDocument/2006/relationships/image" Target="../media/image44.png"/><Relationship Id="rId44" Type="http://schemas.openxmlformats.org/officeDocument/2006/relationships/image" Target="../media/image57.svg"/><Relationship Id="rId52" Type="http://schemas.openxmlformats.org/officeDocument/2006/relationships/image" Target="../media/image65.svg"/><Relationship Id="rId60" Type="http://schemas.openxmlformats.org/officeDocument/2006/relationships/image" Target="../media/image73.svg"/><Relationship Id="rId65" Type="http://schemas.openxmlformats.org/officeDocument/2006/relationships/image" Target="../media/image78.png"/><Relationship Id="rId73" Type="http://schemas.openxmlformats.org/officeDocument/2006/relationships/image" Target="../media/image86.png"/><Relationship Id="rId78" Type="http://schemas.openxmlformats.org/officeDocument/2006/relationships/image" Target="../media/image91.svg"/><Relationship Id="rId81" Type="http://schemas.openxmlformats.org/officeDocument/2006/relationships/image" Target="../media/image94.png"/><Relationship Id="rId86" Type="http://schemas.openxmlformats.org/officeDocument/2006/relationships/image" Target="../media/image99.svg"/><Relationship Id="rId94" Type="http://schemas.openxmlformats.org/officeDocument/2006/relationships/image" Target="../media/image107.png"/><Relationship Id="rId99" Type="http://schemas.openxmlformats.org/officeDocument/2006/relationships/image" Target="../media/image112.svg"/><Relationship Id="rId101" Type="http://schemas.openxmlformats.org/officeDocument/2006/relationships/image" Target="../media/image114.svg"/><Relationship Id="rId4" Type="http://schemas.openxmlformats.org/officeDocument/2006/relationships/image" Target="../media/image17.png"/><Relationship Id="rId9" Type="http://schemas.openxmlformats.org/officeDocument/2006/relationships/image" Target="../media/image22.png"/><Relationship Id="rId13" Type="http://schemas.openxmlformats.org/officeDocument/2006/relationships/image" Target="../media/image26.png"/><Relationship Id="rId18" Type="http://schemas.openxmlformats.org/officeDocument/2006/relationships/image" Target="../media/image31.svg"/><Relationship Id="rId39" Type="http://schemas.openxmlformats.org/officeDocument/2006/relationships/image" Target="../media/image52.png"/><Relationship Id="rId109" Type="http://schemas.openxmlformats.org/officeDocument/2006/relationships/image" Target="../media/image122.svg"/><Relationship Id="rId34" Type="http://schemas.openxmlformats.org/officeDocument/2006/relationships/image" Target="../media/image47.svg"/><Relationship Id="rId50" Type="http://schemas.openxmlformats.org/officeDocument/2006/relationships/image" Target="../media/image63.svg"/><Relationship Id="rId55" Type="http://schemas.openxmlformats.org/officeDocument/2006/relationships/image" Target="../media/image68.png"/><Relationship Id="rId76" Type="http://schemas.openxmlformats.org/officeDocument/2006/relationships/image" Target="../media/image89.svg"/><Relationship Id="rId97" Type="http://schemas.openxmlformats.org/officeDocument/2006/relationships/image" Target="../media/image110.svg"/><Relationship Id="rId104" Type="http://schemas.openxmlformats.org/officeDocument/2006/relationships/image" Target="../media/image117.png"/><Relationship Id="rId120" Type="http://schemas.openxmlformats.org/officeDocument/2006/relationships/image" Target="../media/image133.svg"/><Relationship Id="rId7" Type="http://schemas.openxmlformats.org/officeDocument/2006/relationships/image" Target="../media/image20.png"/><Relationship Id="rId71" Type="http://schemas.openxmlformats.org/officeDocument/2006/relationships/image" Target="../media/image84.png"/><Relationship Id="rId92" Type="http://schemas.openxmlformats.org/officeDocument/2006/relationships/image" Target="../media/image105.svg"/><Relationship Id="rId2" Type="http://schemas.openxmlformats.org/officeDocument/2006/relationships/image" Target="../media/image15.png"/><Relationship Id="rId29" Type="http://schemas.openxmlformats.org/officeDocument/2006/relationships/image" Target="../media/image42.png"/><Relationship Id="rId24" Type="http://schemas.openxmlformats.org/officeDocument/2006/relationships/image" Target="../media/image37.svg"/><Relationship Id="rId40" Type="http://schemas.openxmlformats.org/officeDocument/2006/relationships/image" Target="../media/image53.svg"/><Relationship Id="rId45" Type="http://schemas.openxmlformats.org/officeDocument/2006/relationships/image" Target="../media/image58.png"/><Relationship Id="rId66" Type="http://schemas.openxmlformats.org/officeDocument/2006/relationships/image" Target="../media/image79.svg"/><Relationship Id="rId87" Type="http://schemas.openxmlformats.org/officeDocument/2006/relationships/image" Target="../media/image100.png"/><Relationship Id="rId110" Type="http://schemas.openxmlformats.org/officeDocument/2006/relationships/image" Target="../media/image123.png"/><Relationship Id="rId115" Type="http://schemas.openxmlformats.org/officeDocument/2006/relationships/image" Target="../media/image128.svg"/><Relationship Id="rId61" Type="http://schemas.openxmlformats.org/officeDocument/2006/relationships/image" Target="../media/image74.png"/><Relationship Id="rId82" Type="http://schemas.openxmlformats.org/officeDocument/2006/relationships/image" Target="../media/image95.svg"/><Relationship Id="rId19" Type="http://schemas.openxmlformats.org/officeDocument/2006/relationships/image" Target="../media/image32.png"/><Relationship Id="rId14" Type="http://schemas.openxmlformats.org/officeDocument/2006/relationships/image" Target="../media/image27.svg"/><Relationship Id="rId30" Type="http://schemas.openxmlformats.org/officeDocument/2006/relationships/image" Target="../media/image43.svg"/><Relationship Id="rId35" Type="http://schemas.openxmlformats.org/officeDocument/2006/relationships/image" Target="../media/image48.png"/><Relationship Id="rId56" Type="http://schemas.openxmlformats.org/officeDocument/2006/relationships/image" Target="../media/image69.svg"/><Relationship Id="rId77" Type="http://schemas.openxmlformats.org/officeDocument/2006/relationships/image" Target="../media/image90.png"/><Relationship Id="rId100" Type="http://schemas.openxmlformats.org/officeDocument/2006/relationships/image" Target="../media/image113.png"/><Relationship Id="rId105" Type="http://schemas.openxmlformats.org/officeDocument/2006/relationships/image" Target="../media/image118.svg"/><Relationship Id="rId8" Type="http://schemas.openxmlformats.org/officeDocument/2006/relationships/image" Target="../media/image21.png"/><Relationship Id="rId51" Type="http://schemas.openxmlformats.org/officeDocument/2006/relationships/image" Target="../media/image64.png"/><Relationship Id="rId72" Type="http://schemas.openxmlformats.org/officeDocument/2006/relationships/image" Target="../media/image85.svg"/><Relationship Id="rId93" Type="http://schemas.openxmlformats.org/officeDocument/2006/relationships/image" Target="../media/image106.png"/><Relationship Id="rId98" Type="http://schemas.openxmlformats.org/officeDocument/2006/relationships/image" Target="../media/image111.png"/><Relationship Id="rId3" Type="http://schemas.openxmlformats.org/officeDocument/2006/relationships/image" Target="../media/image16.png"/><Relationship Id="rId25" Type="http://schemas.openxmlformats.org/officeDocument/2006/relationships/image" Target="../media/image38.png"/><Relationship Id="rId46" Type="http://schemas.openxmlformats.org/officeDocument/2006/relationships/image" Target="../media/image59.svg"/><Relationship Id="rId67" Type="http://schemas.openxmlformats.org/officeDocument/2006/relationships/image" Target="../media/image80.png"/><Relationship Id="rId116" Type="http://schemas.openxmlformats.org/officeDocument/2006/relationships/image" Target="../media/image129.png"/><Relationship Id="rId20" Type="http://schemas.openxmlformats.org/officeDocument/2006/relationships/image" Target="../media/image33.svg"/><Relationship Id="rId41" Type="http://schemas.openxmlformats.org/officeDocument/2006/relationships/image" Target="../media/image54.png"/><Relationship Id="rId62" Type="http://schemas.openxmlformats.org/officeDocument/2006/relationships/image" Target="../media/image75.svg"/><Relationship Id="rId83" Type="http://schemas.openxmlformats.org/officeDocument/2006/relationships/image" Target="../media/image96.png"/><Relationship Id="rId88" Type="http://schemas.openxmlformats.org/officeDocument/2006/relationships/image" Target="../media/image101.svg"/><Relationship Id="rId111" Type="http://schemas.openxmlformats.org/officeDocument/2006/relationships/image" Target="../media/image124.svg"/><Relationship Id="rId15" Type="http://schemas.openxmlformats.org/officeDocument/2006/relationships/image" Target="../media/image28.png"/><Relationship Id="rId36" Type="http://schemas.openxmlformats.org/officeDocument/2006/relationships/image" Target="../media/image49.svg"/><Relationship Id="rId57" Type="http://schemas.openxmlformats.org/officeDocument/2006/relationships/image" Target="../media/image70.png"/><Relationship Id="rId106" Type="http://schemas.openxmlformats.org/officeDocument/2006/relationships/image" Target="../media/image119.png"/></Relationships>
</file>

<file path=ppt/slides/_rels/slide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6.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5.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xml"/><Relationship Id="rId1" Type="http://schemas.openxmlformats.org/officeDocument/2006/relationships/slideLayout" Target="../slideLayouts/slideLayout53.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3.xml"/><Relationship Id="rId7" Type="http://schemas.openxmlformats.org/officeDocument/2006/relationships/image" Target="../media/image14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46.png"/><Relationship Id="rId5" Type="http://schemas.openxmlformats.org/officeDocument/2006/relationships/hyperlink" Target="https://www.marketing91.com/business-logistics/" TargetMode="External"/><Relationship Id="rId4" Type="http://schemas.openxmlformats.org/officeDocument/2006/relationships/image" Target="../media/image145.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3.xml"/><Relationship Id="rId7" Type="http://schemas.openxmlformats.org/officeDocument/2006/relationships/image" Target="../media/image147.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46.png"/><Relationship Id="rId5" Type="http://schemas.openxmlformats.org/officeDocument/2006/relationships/hyperlink" Target="https://www.marketing91.com/business-logistics/" TargetMode="External"/><Relationship Id="rId4" Type="http://schemas.openxmlformats.org/officeDocument/2006/relationships/image" Target="../media/image145.jpg"/></Relationships>
</file>

<file path=ppt/slides/_rels/slide8.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ustData r:id="rId1"/>
      <p:custData r:id="rId2"/>
    </p:custDataLst>
    <p:extLst>
      <p:ext uri="{BB962C8B-B14F-4D97-AF65-F5344CB8AC3E}">
        <p14:creationId xmlns:p14="http://schemas.microsoft.com/office/powerpoint/2010/main" val="30105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lose up of a sphere&#10;&#10;Description automatically generated">
            <a:extLst>
              <a:ext uri="{FF2B5EF4-FFF2-40B4-BE49-F238E27FC236}">
                <a16:creationId xmlns:a16="http://schemas.microsoft.com/office/drawing/2014/main" id="{90A7D810-B82E-76B5-DB43-374D34B0879C}"/>
              </a:ext>
            </a:extLst>
          </p:cNvPr>
          <p:cNvPicPr>
            <a:picLocks noChangeAspect="1"/>
          </p:cNvPicPr>
          <p:nvPr/>
        </p:nvPicPr>
        <p:blipFill rotWithShape="1">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8582" r="15168"/>
          <a:stretch/>
        </p:blipFill>
        <p:spPr>
          <a:xfrm rot="16200000">
            <a:off x="2667000" y="-2667000"/>
            <a:ext cx="6858000" cy="12192000"/>
          </a:xfrm>
          <a:prstGeom prst="rect">
            <a:avLst/>
          </a:prstGeom>
        </p:spPr>
      </p:pic>
      <p:sp>
        <p:nvSpPr>
          <p:cNvPr id="24" name="!!Title 5">
            <a:extLst>
              <a:ext uri="{FF2B5EF4-FFF2-40B4-BE49-F238E27FC236}">
                <a16:creationId xmlns:a16="http://schemas.microsoft.com/office/drawing/2014/main" id="{8DC9FE0A-335D-97D1-74DA-3BE88A8A7A6B}"/>
              </a:ext>
            </a:extLst>
          </p:cNvPr>
          <p:cNvSpPr txBox="1">
            <a:spLocks/>
          </p:cNvSpPr>
          <p:nvPr/>
        </p:nvSpPr>
        <p:spPr>
          <a:xfrm>
            <a:off x="0" y="1956817"/>
            <a:ext cx="12192000" cy="1476278"/>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tabLst>
                <a:tab pos="1255713" algn="l"/>
              </a:tabLst>
              <a:defRPr sz="2800" b="0" kern="1200" spc="50" baseline="0">
                <a:ln w="3175">
                  <a:noFill/>
                </a:ln>
                <a:solidFill>
                  <a:schemeClr val="tx1"/>
                </a:solidFill>
                <a:latin typeface="+mj-lt"/>
                <a:ea typeface="+mj-ea"/>
                <a:cs typeface="+mj-cs"/>
              </a:defRPr>
            </a:lvl1pPr>
          </a:lstStyle>
          <a:p>
            <a:pPr algn="ctr" defTabSz="719138">
              <a:spcBef>
                <a:spcPts val="200"/>
              </a:spcBef>
              <a:spcAft>
                <a:spcPts val="600"/>
              </a:spcAft>
              <a:buSzPct val="100000"/>
              <a:buFont typeface="Arial" panose="020B0604020202020204" pitchFamily="34" charset="0"/>
              <a:buNone/>
              <a:tabLst/>
            </a:pPr>
            <a:r>
              <a:rPr lang="en-GB" sz="8000" dirty="0">
                <a:gradFill>
                  <a:gsLst>
                    <a:gs pos="35000">
                      <a:schemeClr val="accent1"/>
                    </a:gs>
                    <a:gs pos="100000">
                      <a:schemeClr val="accent2"/>
                    </a:gs>
                  </a:gsLst>
                  <a:lin ang="0" scaled="0"/>
                </a:gradFill>
                <a:ea typeface="+mn-ea"/>
                <a:cs typeface="+mn-cs"/>
              </a:rPr>
              <a:t>It all starts with data</a:t>
            </a:r>
          </a:p>
        </p:txBody>
      </p:sp>
    </p:spTree>
    <p:extLst>
      <p:ext uri="{BB962C8B-B14F-4D97-AF65-F5344CB8AC3E}">
        <p14:creationId xmlns:p14="http://schemas.microsoft.com/office/powerpoint/2010/main" val="33471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A close up of a sphere&#10;&#10;Description automatically generated">
            <a:extLst>
              <a:ext uri="{FF2B5EF4-FFF2-40B4-BE49-F238E27FC236}">
                <a16:creationId xmlns:a16="http://schemas.microsoft.com/office/drawing/2014/main" id="{6ED608BB-DF11-1D1F-7770-78DC5FC97219}"/>
              </a:ext>
            </a:extLst>
          </p:cNvPr>
          <p:cNvPicPr>
            <a:picLocks noChangeAspect="1"/>
          </p:cNvPicPr>
          <p:nvPr/>
        </p:nvPicPr>
        <p:blipFill rotWithShape="1">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8582" r="15168"/>
          <a:stretch/>
        </p:blipFill>
        <p:spPr>
          <a:xfrm rot="16200000">
            <a:off x="2667000" y="-2667000"/>
            <a:ext cx="6858000" cy="12192000"/>
          </a:xfrm>
          <a:prstGeom prst="rect">
            <a:avLst/>
          </a:prstGeom>
        </p:spPr>
      </p:pic>
      <p:sp>
        <p:nvSpPr>
          <p:cNvPr id="4" name="Title 3">
            <a:extLst>
              <a:ext uri="{FF2B5EF4-FFF2-40B4-BE49-F238E27FC236}">
                <a16:creationId xmlns:a16="http://schemas.microsoft.com/office/drawing/2014/main" id="{5DF1DEDE-D88F-0576-7E99-043F63F11AB3}"/>
              </a:ext>
            </a:extLst>
          </p:cNvPr>
          <p:cNvSpPr>
            <a:spLocks noGrp="1"/>
          </p:cNvSpPr>
          <p:nvPr>
            <p:ph type="title"/>
          </p:nvPr>
        </p:nvSpPr>
        <p:spPr/>
        <p:txBody>
          <a:bodyPr/>
          <a:lstStyle/>
          <a:p>
            <a:r>
              <a:rPr lang="en-GB" dirty="0"/>
              <a:t>Telemetry – </a:t>
            </a:r>
            <a:r>
              <a:rPr lang="en-GB" dirty="0">
                <a:gradFill>
                  <a:gsLst>
                    <a:gs pos="35000">
                      <a:schemeClr val="accent1"/>
                    </a:gs>
                    <a:gs pos="100000">
                      <a:schemeClr val="accent2"/>
                    </a:gs>
                  </a:gsLst>
                  <a:lin ang="0" scaled="0"/>
                </a:gradFill>
                <a:ea typeface="+mn-ea"/>
                <a:cs typeface="+mn-cs"/>
              </a:rPr>
              <a:t>a key data for digital transformation</a:t>
            </a:r>
            <a:endParaRPr lang="en-DK" sz="3600" dirty="0">
              <a:gradFill>
                <a:gsLst>
                  <a:gs pos="35000">
                    <a:schemeClr val="accent1"/>
                  </a:gs>
                  <a:gs pos="100000">
                    <a:schemeClr val="accent2"/>
                  </a:gs>
                </a:gsLst>
                <a:lin ang="0" scaled="0"/>
              </a:gradFill>
              <a:ea typeface="+mn-ea"/>
              <a:cs typeface="+mn-cs"/>
            </a:endParaRPr>
          </a:p>
        </p:txBody>
      </p:sp>
      <p:pic>
        <p:nvPicPr>
          <p:cNvPr id="1026" name="Picture 2" descr="Modern Earth globe with network grid and particles connected isolated.  Global Network connection. AI generative 24657024 PNG">
            <a:extLst>
              <a:ext uri="{FF2B5EF4-FFF2-40B4-BE49-F238E27FC236}">
                <a16:creationId xmlns:a16="http://schemas.microsoft.com/office/drawing/2014/main" id="{8837735A-8C4C-77FB-91C6-BBE5D4579F99}"/>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18900000">
            <a:off x="1914144" y="6761554"/>
            <a:ext cx="8363712" cy="8268016"/>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A5183D72-BE86-57B6-06BE-734F2DC7D028}"/>
              </a:ext>
            </a:extLst>
          </p:cNvPr>
          <p:cNvGrpSpPr/>
          <p:nvPr/>
        </p:nvGrpSpPr>
        <p:grpSpPr>
          <a:xfrm rot="9000000">
            <a:off x="1828399" y="5003595"/>
            <a:ext cx="10149487" cy="9859452"/>
            <a:chOff x="1021256" y="1221075"/>
            <a:chExt cx="10149487" cy="9859452"/>
          </a:xfrm>
        </p:grpSpPr>
        <p:sp>
          <p:nvSpPr>
            <p:cNvPr id="58" name="Block Arc 57">
              <a:extLst>
                <a:ext uri="{FF2B5EF4-FFF2-40B4-BE49-F238E27FC236}">
                  <a16:creationId xmlns:a16="http://schemas.microsoft.com/office/drawing/2014/main" id="{762D3B3A-9F0C-C7B6-E715-A701D8E39F85}"/>
                </a:ext>
              </a:extLst>
            </p:cNvPr>
            <p:cNvSpPr/>
            <p:nvPr/>
          </p:nvSpPr>
          <p:spPr>
            <a:xfrm>
              <a:off x="1347216" y="1565151"/>
              <a:ext cx="9515376" cy="9515376"/>
            </a:xfrm>
            <a:prstGeom prst="blockArc">
              <a:avLst>
                <a:gd name="adj1" fmla="val 10325668"/>
                <a:gd name="adj2" fmla="val 481799"/>
                <a:gd name="adj3" fmla="val 1759"/>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nchorCtr="0"/>
            <a:lstStyle/>
            <a:p>
              <a:pPr algn="ctr"/>
              <a:endParaRPr lang="en-DK">
                <a:solidFill>
                  <a:schemeClr val="tx1"/>
                </a:solidFill>
              </a:endParaRPr>
            </a:p>
          </p:txBody>
        </p:sp>
        <p:sp>
          <p:nvSpPr>
            <p:cNvPr id="29" name="Free-form: Shape 28">
              <a:extLst>
                <a:ext uri="{FF2B5EF4-FFF2-40B4-BE49-F238E27FC236}">
                  <a16:creationId xmlns:a16="http://schemas.microsoft.com/office/drawing/2014/main" id="{7E3CB108-EFD5-B444-AE3F-9A69E4D8451A}"/>
                </a:ext>
              </a:extLst>
            </p:cNvPr>
            <p:cNvSpPr/>
            <p:nvPr/>
          </p:nvSpPr>
          <p:spPr>
            <a:xfrm>
              <a:off x="5663334" y="1221075"/>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IoT</a:t>
              </a:r>
              <a:endParaRPr lang="en-DK" sz="900" kern="1200" dirty="0">
                <a:solidFill>
                  <a:schemeClr val="tx1"/>
                </a:solidFill>
              </a:endParaRPr>
            </a:p>
          </p:txBody>
        </p:sp>
        <p:sp>
          <p:nvSpPr>
            <p:cNvPr id="30" name="Free-form: Shape 29">
              <a:extLst>
                <a:ext uri="{FF2B5EF4-FFF2-40B4-BE49-F238E27FC236}">
                  <a16:creationId xmlns:a16="http://schemas.microsoft.com/office/drawing/2014/main" id="{F71AA9EB-31A7-77E9-284C-8AC5B7C52ACA}"/>
                </a:ext>
              </a:extLst>
            </p:cNvPr>
            <p:cNvSpPr/>
            <p:nvPr/>
          </p:nvSpPr>
          <p:spPr>
            <a:xfrm>
              <a:off x="7035448" y="1427888"/>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70170"/>
                <a:satOff val="935"/>
                <a:lumOff val="216"/>
                <a:alphaOff val="0"/>
              </a:schemeClr>
            </a:fillRef>
            <a:effectRef idx="0">
              <a:schemeClr val="accent4">
                <a:hueOff val="-70170"/>
                <a:satOff val="935"/>
                <a:lumOff val="216"/>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a:solidFill>
                    <a:schemeClr val="tx1"/>
                  </a:solidFill>
                </a:rPr>
                <a:t>Events</a:t>
              </a:r>
              <a:endParaRPr lang="en-DK" sz="900" kern="1200" dirty="0">
                <a:solidFill>
                  <a:schemeClr val="tx1"/>
                </a:solidFill>
              </a:endParaRPr>
            </a:p>
          </p:txBody>
        </p:sp>
        <p:sp>
          <p:nvSpPr>
            <p:cNvPr id="31" name="Free-form: Shape 30">
              <a:extLst>
                <a:ext uri="{FF2B5EF4-FFF2-40B4-BE49-F238E27FC236}">
                  <a16:creationId xmlns:a16="http://schemas.microsoft.com/office/drawing/2014/main" id="{A763949D-1A4F-DEBD-8F78-B35CB3666E28}"/>
                </a:ext>
              </a:extLst>
            </p:cNvPr>
            <p:cNvSpPr/>
            <p:nvPr/>
          </p:nvSpPr>
          <p:spPr>
            <a:xfrm>
              <a:off x="8285643" y="2029950"/>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140340"/>
                <a:satOff val="1871"/>
                <a:lumOff val="432"/>
                <a:alphaOff val="0"/>
              </a:schemeClr>
            </a:fillRef>
            <a:effectRef idx="0">
              <a:schemeClr val="accent4">
                <a:hueOff val="-140340"/>
                <a:satOff val="1871"/>
                <a:lumOff val="432"/>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Click stream</a:t>
              </a:r>
              <a:endParaRPr lang="en-DK" sz="900" kern="1200" dirty="0">
                <a:solidFill>
                  <a:schemeClr val="tx1"/>
                </a:solidFill>
              </a:endParaRPr>
            </a:p>
          </p:txBody>
        </p:sp>
        <p:sp>
          <p:nvSpPr>
            <p:cNvPr id="32" name="Free-form: Shape 31">
              <a:extLst>
                <a:ext uri="{FF2B5EF4-FFF2-40B4-BE49-F238E27FC236}">
                  <a16:creationId xmlns:a16="http://schemas.microsoft.com/office/drawing/2014/main" id="{0E7E4EB0-84A7-038B-927F-BBC2E6BC9DAF}"/>
                </a:ext>
              </a:extLst>
            </p:cNvPr>
            <p:cNvSpPr/>
            <p:nvPr/>
          </p:nvSpPr>
          <p:spPr>
            <a:xfrm>
              <a:off x="9302834" y="2973766"/>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210510"/>
                <a:satOff val="2806"/>
                <a:lumOff val="647"/>
                <a:alphaOff val="0"/>
              </a:schemeClr>
            </a:fillRef>
            <a:effectRef idx="0">
              <a:schemeClr val="accent4">
                <a:hueOff val="-210510"/>
                <a:satOff val="2806"/>
                <a:lumOff val="647"/>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SIEM</a:t>
              </a:r>
              <a:endParaRPr lang="en-DK" sz="900" kern="1200" dirty="0">
                <a:solidFill>
                  <a:schemeClr val="tx1"/>
                </a:solidFill>
              </a:endParaRPr>
            </a:p>
          </p:txBody>
        </p:sp>
        <p:sp>
          <p:nvSpPr>
            <p:cNvPr id="33" name="Free-form: Shape 32">
              <a:extLst>
                <a:ext uri="{FF2B5EF4-FFF2-40B4-BE49-F238E27FC236}">
                  <a16:creationId xmlns:a16="http://schemas.microsoft.com/office/drawing/2014/main" id="{B2124BAF-A088-54C2-D4E4-67D906B2E25C}"/>
                </a:ext>
              </a:extLst>
            </p:cNvPr>
            <p:cNvSpPr/>
            <p:nvPr/>
          </p:nvSpPr>
          <p:spPr>
            <a:xfrm>
              <a:off x="9996640" y="4175473"/>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280679"/>
                <a:satOff val="3741"/>
                <a:lumOff val="863"/>
                <a:alphaOff val="0"/>
              </a:schemeClr>
            </a:fillRef>
            <a:effectRef idx="0">
              <a:schemeClr val="accent4">
                <a:hueOff val="-280679"/>
                <a:satOff val="3741"/>
                <a:lumOff val="863"/>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Security</a:t>
              </a:r>
              <a:endParaRPr lang="en-DK" sz="900" kern="1200" dirty="0">
                <a:solidFill>
                  <a:schemeClr val="tx1"/>
                </a:solidFill>
              </a:endParaRPr>
            </a:p>
          </p:txBody>
        </p:sp>
        <p:sp>
          <p:nvSpPr>
            <p:cNvPr id="34" name="Free-form: Shape 33">
              <a:extLst>
                <a:ext uri="{FF2B5EF4-FFF2-40B4-BE49-F238E27FC236}">
                  <a16:creationId xmlns:a16="http://schemas.microsoft.com/office/drawing/2014/main" id="{A5D1828A-A4E3-C728-461F-E53BB6E7759D}"/>
                </a:ext>
              </a:extLst>
            </p:cNvPr>
            <p:cNvSpPr/>
            <p:nvPr/>
          </p:nvSpPr>
          <p:spPr>
            <a:xfrm>
              <a:off x="10305413" y="5528294"/>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350849"/>
                <a:satOff val="4676"/>
                <a:lumOff val="1079"/>
                <a:alphaOff val="0"/>
              </a:schemeClr>
            </a:fillRef>
            <a:effectRef idx="0">
              <a:schemeClr val="accent4">
                <a:hueOff val="-350849"/>
                <a:satOff val="4676"/>
                <a:lumOff val="1079"/>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Historians</a:t>
              </a:r>
              <a:endParaRPr lang="en-DK" sz="900" kern="1200" dirty="0">
                <a:solidFill>
                  <a:schemeClr val="tx1"/>
                </a:solidFill>
              </a:endParaRPr>
            </a:p>
          </p:txBody>
        </p:sp>
        <p:sp>
          <p:nvSpPr>
            <p:cNvPr id="45" name="Free-form: Shape 44">
              <a:extLst>
                <a:ext uri="{FF2B5EF4-FFF2-40B4-BE49-F238E27FC236}">
                  <a16:creationId xmlns:a16="http://schemas.microsoft.com/office/drawing/2014/main" id="{BE3AE838-2F85-581E-9EC8-01B160E0F670}"/>
                </a:ext>
              </a:extLst>
            </p:cNvPr>
            <p:cNvSpPr/>
            <p:nvPr/>
          </p:nvSpPr>
          <p:spPr>
            <a:xfrm>
              <a:off x="1021256" y="5528294"/>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1122718"/>
                <a:satOff val="14965"/>
                <a:lumOff val="3452"/>
                <a:alphaOff val="0"/>
              </a:schemeClr>
            </a:fillRef>
            <a:effectRef idx="0">
              <a:schemeClr val="accent4">
                <a:hueOff val="-1122718"/>
                <a:satOff val="14965"/>
                <a:lumOff val="3452"/>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Logs</a:t>
              </a:r>
              <a:endParaRPr lang="en-DK" sz="900" kern="1200" dirty="0">
                <a:solidFill>
                  <a:schemeClr val="tx1"/>
                </a:solidFill>
              </a:endParaRPr>
            </a:p>
          </p:txBody>
        </p:sp>
        <p:sp>
          <p:nvSpPr>
            <p:cNvPr id="46" name="Free-form: Shape 45">
              <a:extLst>
                <a:ext uri="{FF2B5EF4-FFF2-40B4-BE49-F238E27FC236}">
                  <a16:creationId xmlns:a16="http://schemas.microsoft.com/office/drawing/2014/main" id="{09E8346A-89EA-55C4-6814-1D5B72C15BD0}"/>
                </a:ext>
              </a:extLst>
            </p:cNvPr>
            <p:cNvSpPr/>
            <p:nvPr/>
          </p:nvSpPr>
          <p:spPr>
            <a:xfrm>
              <a:off x="1330029" y="4175473"/>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1192888"/>
                <a:satOff val="15900"/>
                <a:lumOff val="3668"/>
                <a:alphaOff val="0"/>
              </a:schemeClr>
            </a:fillRef>
            <a:effectRef idx="0">
              <a:schemeClr val="accent4">
                <a:hueOff val="-1192888"/>
                <a:satOff val="15900"/>
                <a:lumOff val="3668"/>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Time series</a:t>
              </a:r>
              <a:endParaRPr lang="en-DK" sz="900" kern="1200" dirty="0">
                <a:solidFill>
                  <a:schemeClr val="tx1"/>
                </a:solidFill>
              </a:endParaRPr>
            </a:p>
          </p:txBody>
        </p:sp>
        <p:sp>
          <p:nvSpPr>
            <p:cNvPr id="47" name="Free-form: Shape 46">
              <a:extLst>
                <a:ext uri="{FF2B5EF4-FFF2-40B4-BE49-F238E27FC236}">
                  <a16:creationId xmlns:a16="http://schemas.microsoft.com/office/drawing/2014/main" id="{C79A3A47-F5B2-05AF-1B8B-BACD04B0E16A}"/>
                </a:ext>
              </a:extLst>
            </p:cNvPr>
            <p:cNvSpPr/>
            <p:nvPr/>
          </p:nvSpPr>
          <p:spPr>
            <a:xfrm>
              <a:off x="2023835" y="2973766"/>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1263058"/>
                <a:satOff val="16835"/>
                <a:lumOff val="3884"/>
                <a:alphaOff val="0"/>
              </a:schemeClr>
            </a:fillRef>
            <a:effectRef idx="0">
              <a:schemeClr val="accent4">
                <a:hueOff val="-1263058"/>
                <a:satOff val="16835"/>
                <a:lumOff val="3884"/>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Connected devices</a:t>
              </a:r>
              <a:endParaRPr lang="en-DK" sz="900" kern="1200" dirty="0">
                <a:solidFill>
                  <a:schemeClr val="tx1"/>
                </a:solidFill>
              </a:endParaRPr>
            </a:p>
          </p:txBody>
        </p:sp>
        <p:sp>
          <p:nvSpPr>
            <p:cNvPr id="48" name="Free-form: Shape 47">
              <a:extLst>
                <a:ext uri="{FF2B5EF4-FFF2-40B4-BE49-F238E27FC236}">
                  <a16:creationId xmlns:a16="http://schemas.microsoft.com/office/drawing/2014/main" id="{8E6DD42F-4C7B-01A6-3983-6F1E3C6901AD}"/>
                </a:ext>
              </a:extLst>
            </p:cNvPr>
            <p:cNvSpPr/>
            <p:nvPr/>
          </p:nvSpPr>
          <p:spPr>
            <a:xfrm>
              <a:off x="3041026" y="2029950"/>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1333227"/>
                <a:satOff val="17771"/>
                <a:lumOff val="4099"/>
                <a:alphaOff val="0"/>
              </a:schemeClr>
            </a:fillRef>
            <a:effectRef idx="0">
              <a:schemeClr val="accent4">
                <a:hueOff val="-1333227"/>
                <a:satOff val="17771"/>
                <a:lumOff val="4099"/>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Smart buildings</a:t>
              </a:r>
              <a:endParaRPr lang="en-DK" sz="900" kern="1200" dirty="0">
                <a:solidFill>
                  <a:schemeClr val="tx1"/>
                </a:solidFill>
              </a:endParaRPr>
            </a:p>
          </p:txBody>
        </p:sp>
        <p:sp>
          <p:nvSpPr>
            <p:cNvPr id="49" name="Free-form: Shape 48">
              <a:extLst>
                <a:ext uri="{FF2B5EF4-FFF2-40B4-BE49-F238E27FC236}">
                  <a16:creationId xmlns:a16="http://schemas.microsoft.com/office/drawing/2014/main" id="{8203B956-4159-0EF3-18DA-AC472C9E7FE8}"/>
                </a:ext>
              </a:extLst>
            </p:cNvPr>
            <p:cNvSpPr/>
            <p:nvPr/>
          </p:nvSpPr>
          <p:spPr>
            <a:xfrm>
              <a:off x="4291221" y="1427888"/>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1403397"/>
                <a:satOff val="18706"/>
                <a:lumOff val="4315"/>
                <a:alphaOff val="0"/>
              </a:schemeClr>
            </a:fillRef>
            <a:effectRef idx="0">
              <a:schemeClr val="accent4">
                <a:hueOff val="-1403397"/>
                <a:satOff val="18706"/>
                <a:lumOff val="4315"/>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Smart factories</a:t>
              </a:r>
              <a:endParaRPr lang="en-DK" sz="900" kern="1200" dirty="0">
                <a:solidFill>
                  <a:schemeClr val="tx1"/>
                </a:solidFill>
              </a:endParaRPr>
            </a:p>
          </p:txBody>
        </p:sp>
      </p:grpSp>
      <p:sp>
        <p:nvSpPr>
          <p:cNvPr id="60" name="!!Title 5">
            <a:extLst>
              <a:ext uri="{FF2B5EF4-FFF2-40B4-BE49-F238E27FC236}">
                <a16:creationId xmlns:a16="http://schemas.microsoft.com/office/drawing/2014/main" id="{A081D3A0-9931-2F86-9D3E-01780AB0F902}"/>
              </a:ext>
            </a:extLst>
          </p:cNvPr>
          <p:cNvSpPr txBox="1">
            <a:spLocks/>
          </p:cNvSpPr>
          <p:nvPr/>
        </p:nvSpPr>
        <p:spPr>
          <a:xfrm>
            <a:off x="0" y="-1938527"/>
            <a:ext cx="12192000" cy="1476278"/>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tabLst>
                <a:tab pos="1255713" algn="l"/>
              </a:tabLst>
              <a:defRPr sz="2800" b="0" kern="1200" spc="50" baseline="0">
                <a:ln w="3175">
                  <a:noFill/>
                </a:ln>
                <a:solidFill>
                  <a:schemeClr val="tx1"/>
                </a:solidFill>
                <a:latin typeface="+mj-lt"/>
                <a:ea typeface="+mj-ea"/>
                <a:cs typeface="+mj-cs"/>
              </a:defRPr>
            </a:lvl1pPr>
          </a:lstStyle>
          <a:p>
            <a:pPr algn="ctr" defTabSz="719138">
              <a:spcBef>
                <a:spcPts val="200"/>
              </a:spcBef>
              <a:spcAft>
                <a:spcPts val="600"/>
              </a:spcAft>
              <a:buSzPct val="100000"/>
              <a:buFont typeface="Arial" panose="020B0604020202020204" pitchFamily="34" charset="0"/>
              <a:buNone/>
              <a:tabLst/>
            </a:pPr>
            <a:r>
              <a:rPr lang="en-GB" sz="8000" dirty="0">
                <a:gradFill>
                  <a:gsLst>
                    <a:gs pos="35000">
                      <a:schemeClr val="accent1"/>
                    </a:gs>
                    <a:gs pos="100000">
                      <a:schemeClr val="accent2"/>
                    </a:gs>
                  </a:gsLst>
                  <a:lin ang="0" scaled="0"/>
                </a:gradFill>
                <a:ea typeface="+mn-ea"/>
                <a:cs typeface="+mn-cs"/>
              </a:rPr>
              <a:t>It all starts with data</a:t>
            </a:r>
          </a:p>
        </p:txBody>
      </p:sp>
    </p:spTree>
    <p:extLst>
      <p:ext uri="{BB962C8B-B14F-4D97-AF65-F5344CB8AC3E}">
        <p14:creationId xmlns:p14="http://schemas.microsoft.com/office/powerpoint/2010/main" val="2126402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A close up of a sphere&#10;&#10;Description automatically generated">
            <a:extLst>
              <a:ext uri="{FF2B5EF4-FFF2-40B4-BE49-F238E27FC236}">
                <a16:creationId xmlns:a16="http://schemas.microsoft.com/office/drawing/2014/main" id="{6ED608BB-DF11-1D1F-7770-78DC5FC97219}"/>
              </a:ext>
            </a:extLst>
          </p:cNvPr>
          <p:cNvPicPr>
            <a:picLocks noChangeAspect="1"/>
          </p:cNvPicPr>
          <p:nvPr/>
        </p:nvPicPr>
        <p:blipFill rotWithShape="1">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8582" r="15168"/>
          <a:stretch/>
        </p:blipFill>
        <p:spPr>
          <a:xfrm rot="16200000">
            <a:off x="2667000" y="-2667000"/>
            <a:ext cx="6858000" cy="12192000"/>
          </a:xfrm>
          <a:prstGeom prst="rect">
            <a:avLst/>
          </a:prstGeom>
        </p:spPr>
      </p:pic>
      <p:sp>
        <p:nvSpPr>
          <p:cNvPr id="4" name="Title 3">
            <a:extLst>
              <a:ext uri="{FF2B5EF4-FFF2-40B4-BE49-F238E27FC236}">
                <a16:creationId xmlns:a16="http://schemas.microsoft.com/office/drawing/2014/main" id="{5DF1DEDE-D88F-0576-7E99-043F63F11AB3}"/>
              </a:ext>
            </a:extLst>
          </p:cNvPr>
          <p:cNvSpPr>
            <a:spLocks noGrp="1"/>
          </p:cNvSpPr>
          <p:nvPr>
            <p:ph type="title"/>
          </p:nvPr>
        </p:nvSpPr>
        <p:spPr/>
        <p:txBody>
          <a:bodyPr/>
          <a:lstStyle/>
          <a:p>
            <a:r>
              <a:rPr lang="en-GB" dirty="0"/>
              <a:t>Telemetry – </a:t>
            </a:r>
            <a:r>
              <a:rPr lang="en-GB" dirty="0">
                <a:gradFill>
                  <a:gsLst>
                    <a:gs pos="35000">
                      <a:schemeClr val="accent1"/>
                    </a:gs>
                    <a:gs pos="100000">
                      <a:schemeClr val="accent2"/>
                    </a:gs>
                  </a:gsLst>
                  <a:lin ang="0" scaled="0"/>
                </a:gradFill>
                <a:ea typeface="+mn-ea"/>
                <a:cs typeface="+mn-cs"/>
              </a:rPr>
              <a:t>a key data for digital transformation</a:t>
            </a:r>
            <a:endParaRPr lang="en-DK" sz="3600" dirty="0">
              <a:gradFill>
                <a:gsLst>
                  <a:gs pos="35000">
                    <a:schemeClr val="accent1"/>
                  </a:gs>
                  <a:gs pos="100000">
                    <a:schemeClr val="accent2"/>
                  </a:gs>
                </a:gsLst>
                <a:lin ang="0" scaled="0"/>
              </a:gradFill>
              <a:ea typeface="+mn-ea"/>
              <a:cs typeface="+mn-cs"/>
            </a:endParaRPr>
          </a:p>
        </p:txBody>
      </p:sp>
      <p:pic>
        <p:nvPicPr>
          <p:cNvPr id="1026" name="Picture 2" descr="Modern Earth globe with network grid and particles connected isolated.  Global Network connection. AI generative 24657024 PNG">
            <a:extLst>
              <a:ext uri="{FF2B5EF4-FFF2-40B4-BE49-F238E27FC236}">
                <a16:creationId xmlns:a16="http://schemas.microsoft.com/office/drawing/2014/main" id="{8837735A-8C4C-77FB-91C6-BBE5D4579F99}"/>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914144" y="2148831"/>
            <a:ext cx="8363712" cy="8268016"/>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A5183D72-BE86-57B6-06BE-734F2DC7D028}"/>
              </a:ext>
            </a:extLst>
          </p:cNvPr>
          <p:cNvGrpSpPr/>
          <p:nvPr/>
        </p:nvGrpSpPr>
        <p:grpSpPr>
          <a:xfrm rot="9000000">
            <a:off x="1828399" y="5003595"/>
            <a:ext cx="10149487" cy="9859452"/>
            <a:chOff x="1021256" y="1221075"/>
            <a:chExt cx="10149487" cy="9859452"/>
          </a:xfrm>
        </p:grpSpPr>
        <p:sp>
          <p:nvSpPr>
            <p:cNvPr id="58" name="Block Arc 57">
              <a:extLst>
                <a:ext uri="{FF2B5EF4-FFF2-40B4-BE49-F238E27FC236}">
                  <a16:creationId xmlns:a16="http://schemas.microsoft.com/office/drawing/2014/main" id="{762D3B3A-9F0C-C7B6-E715-A701D8E39F85}"/>
                </a:ext>
              </a:extLst>
            </p:cNvPr>
            <p:cNvSpPr/>
            <p:nvPr/>
          </p:nvSpPr>
          <p:spPr>
            <a:xfrm>
              <a:off x="1347216" y="1565151"/>
              <a:ext cx="9515376" cy="9515376"/>
            </a:xfrm>
            <a:prstGeom prst="blockArc">
              <a:avLst>
                <a:gd name="adj1" fmla="val 10325668"/>
                <a:gd name="adj2" fmla="val 481799"/>
                <a:gd name="adj3" fmla="val 1759"/>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nchorCtr="0"/>
            <a:lstStyle/>
            <a:p>
              <a:pPr algn="ctr"/>
              <a:endParaRPr lang="en-DK">
                <a:solidFill>
                  <a:schemeClr val="tx1"/>
                </a:solidFill>
              </a:endParaRPr>
            </a:p>
          </p:txBody>
        </p:sp>
        <p:sp>
          <p:nvSpPr>
            <p:cNvPr id="29" name="Free-form: Shape 28">
              <a:extLst>
                <a:ext uri="{FF2B5EF4-FFF2-40B4-BE49-F238E27FC236}">
                  <a16:creationId xmlns:a16="http://schemas.microsoft.com/office/drawing/2014/main" id="{7E3CB108-EFD5-B444-AE3F-9A69E4D8451A}"/>
                </a:ext>
              </a:extLst>
            </p:cNvPr>
            <p:cNvSpPr/>
            <p:nvPr/>
          </p:nvSpPr>
          <p:spPr>
            <a:xfrm>
              <a:off x="5663334" y="1221075"/>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IoT</a:t>
              </a:r>
              <a:endParaRPr lang="en-DK" sz="900" kern="1200" dirty="0">
                <a:solidFill>
                  <a:schemeClr val="tx1"/>
                </a:solidFill>
              </a:endParaRPr>
            </a:p>
          </p:txBody>
        </p:sp>
        <p:sp>
          <p:nvSpPr>
            <p:cNvPr id="30" name="Free-form: Shape 29">
              <a:extLst>
                <a:ext uri="{FF2B5EF4-FFF2-40B4-BE49-F238E27FC236}">
                  <a16:creationId xmlns:a16="http://schemas.microsoft.com/office/drawing/2014/main" id="{F71AA9EB-31A7-77E9-284C-8AC5B7C52ACA}"/>
                </a:ext>
              </a:extLst>
            </p:cNvPr>
            <p:cNvSpPr/>
            <p:nvPr/>
          </p:nvSpPr>
          <p:spPr>
            <a:xfrm>
              <a:off x="7035448" y="1427888"/>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70170"/>
                <a:satOff val="935"/>
                <a:lumOff val="216"/>
                <a:alphaOff val="0"/>
              </a:schemeClr>
            </a:fillRef>
            <a:effectRef idx="0">
              <a:schemeClr val="accent4">
                <a:hueOff val="-70170"/>
                <a:satOff val="935"/>
                <a:lumOff val="216"/>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a:solidFill>
                    <a:schemeClr val="tx1"/>
                  </a:solidFill>
                </a:rPr>
                <a:t>Events</a:t>
              </a:r>
              <a:endParaRPr lang="en-DK" sz="900" kern="1200" dirty="0">
                <a:solidFill>
                  <a:schemeClr val="tx1"/>
                </a:solidFill>
              </a:endParaRPr>
            </a:p>
          </p:txBody>
        </p:sp>
        <p:sp>
          <p:nvSpPr>
            <p:cNvPr id="31" name="Free-form: Shape 30">
              <a:extLst>
                <a:ext uri="{FF2B5EF4-FFF2-40B4-BE49-F238E27FC236}">
                  <a16:creationId xmlns:a16="http://schemas.microsoft.com/office/drawing/2014/main" id="{A763949D-1A4F-DEBD-8F78-B35CB3666E28}"/>
                </a:ext>
              </a:extLst>
            </p:cNvPr>
            <p:cNvSpPr/>
            <p:nvPr/>
          </p:nvSpPr>
          <p:spPr>
            <a:xfrm>
              <a:off x="8285643" y="2029950"/>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140340"/>
                <a:satOff val="1871"/>
                <a:lumOff val="432"/>
                <a:alphaOff val="0"/>
              </a:schemeClr>
            </a:fillRef>
            <a:effectRef idx="0">
              <a:schemeClr val="accent4">
                <a:hueOff val="-140340"/>
                <a:satOff val="1871"/>
                <a:lumOff val="432"/>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Click stream</a:t>
              </a:r>
              <a:endParaRPr lang="en-DK" sz="900" kern="1200" dirty="0">
                <a:solidFill>
                  <a:schemeClr val="tx1"/>
                </a:solidFill>
              </a:endParaRPr>
            </a:p>
          </p:txBody>
        </p:sp>
        <p:sp>
          <p:nvSpPr>
            <p:cNvPr id="32" name="Free-form: Shape 31">
              <a:extLst>
                <a:ext uri="{FF2B5EF4-FFF2-40B4-BE49-F238E27FC236}">
                  <a16:creationId xmlns:a16="http://schemas.microsoft.com/office/drawing/2014/main" id="{0E7E4EB0-84A7-038B-927F-BBC2E6BC9DAF}"/>
                </a:ext>
              </a:extLst>
            </p:cNvPr>
            <p:cNvSpPr/>
            <p:nvPr/>
          </p:nvSpPr>
          <p:spPr>
            <a:xfrm>
              <a:off x="9302834" y="2973766"/>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210510"/>
                <a:satOff val="2806"/>
                <a:lumOff val="647"/>
                <a:alphaOff val="0"/>
              </a:schemeClr>
            </a:fillRef>
            <a:effectRef idx="0">
              <a:schemeClr val="accent4">
                <a:hueOff val="-210510"/>
                <a:satOff val="2806"/>
                <a:lumOff val="647"/>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SIEM</a:t>
              </a:r>
              <a:endParaRPr lang="en-DK" sz="900" kern="1200" dirty="0">
                <a:solidFill>
                  <a:schemeClr val="tx1"/>
                </a:solidFill>
              </a:endParaRPr>
            </a:p>
          </p:txBody>
        </p:sp>
        <p:sp>
          <p:nvSpPr>
            <p:cNvPr id="33" name="Free-form: Shape 32">
              <a:extLst>
                <a:ext uri="{FF2B5EF4-FFF2-40B4-BE49-F238E27FC236}">
                  <a16:creationId xmlns:a16="http://schemas.microsoft.com/office/drawing/2014/main" id="{B2124BAF-A088-54C2-D4E4-67D906B2E25C}"/>
                </a:ext>
              </a:extLst>
            </p:cNvPr>
            <p:cNvSpPr/>
            <p:nvPr/>
          </p:nvSpPr>
          <p:spPr>
            <a:xfrm>
              <a:off x="9996640" y="4175473"/>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280679"/>
                <a:satOff val="3741"/>
                <a:lumOff val="863"/>
                <a:alphaOff val="0"/>
              </a:schemeClr>
            </a:fillRef>
            <a:effectRef idx="0">
              <a:schemeClr val="accent4">
                <a:hueOff val="-280679"/>
                <a:satOff val="3741"/>
                <a:lumOff val="863"/>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Security</a:t>
              </a:r>
              <a:endParaRPr lang="en-DK" sz="900" kern="1200" dirty="0">
                <a:solidFill>
                  <a:schemeClr val="tx1"/>
                </a:solidFill>
              </a:endParaRPr>
            </a:p>
          </p:txBody>
        </p:sp>
        <p:sp>
          <p:nvSpPr>
            <p:cNvPr id="34" name="Free-form: Shape 33">
              <a:extLst>
                <a:ext uri="{FF2B5EF4-FFF2-40B4-BE49-F238E27FC236}">
                  <a16:creationId xmlns:a16="http://schemas.microsoft.com/office/drawing/2014/main" id="{A5D1828A-A4E3-C728-461F-E53BB6E7759D}"/>
                </a:ext>
              </a:extLst>
            </p:cNvPr>
            <p:cNvSpPr/>
            <p:nvPr/>
          </p:nvSpPr>
          <p:spPr>
            <a:xfrm>
              <a:off x="10305413" y="5528294"/>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350849"/>
                <a:satOff val="4676"/>
                <a:lumOff val="1079"/>
                <a:alphaOff val="0"/>
              </a:schemeClr>
            </a:fillRef>
            <a:effectRef idx="0">
              <a:schemeClr val="accent4">
                <a:hueOff val="-350849"/>
                <a:satOff val="4676"/>
                <a:lumOff val="1079"/>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Historians</a:t>
              </a:r>
              <a:endParaRPr lang="en-DK" sz="900" kern="1200" dirty="0">
                <a:solidFill>
                  <a:schemeClr val="tx1"/>
                </a:solidFill>
              </a:endParaRPr>
            </a:p>
          </p:txBody>
        </p:sp>
        <p:sp>
          <p:nvSpPr>
            <p:cNvPr id="45" name="Free-form: Shape 44">
              <a:extLst>
                <a:ext uri="{FF2B5EF4-FFF2-40B4-BE49-F238E27FC236}">
                  <a16:creationId xmlns:a16="http://schemas.microsoft.com/office/drawing/2014/main" id="{BE3AE838-2F85-581E-9EC8-01B160E0F670}"/>
                </a:ext>
              </a:extLst>
            </p:cNvPr>
            <p:cNvSpPr/>
            <p:nvPr/>
          </p:nvSpPr>
          <p:spPr>
            <a:xfrm>
              <a:off x="1021256" y="5528294"/>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1122718"/>
                <a:satOff val="14965"/>
                <a:lumOff val="3452"/>
                <a:alphaOff val="0"/>
              </a:schemeClr>
            </a:fillRef>
            <a:effectRef idx="0">
              <a:schemeClr val="accent4">
                <a:hueOff val="-1122718"/>
                <a:satOff val="14965"/>
                <a:lumOff val="3452"/>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Logs</a:t>
              </a:r>
              <a:endParaRPr lang="en-DK" sz="900" kern="1200" dirty="0">
                <a:solidFill>
                  <a:schemeClr val="tx1"/>
                </a:solidFill>
              </a:endParaRPr>
            </a:p>
          </p:txBody>
        </p:sp>
        <p:sp>
          <p:nvSpPr>
            <p:cNvPr id="46" name="Free-form: Shape 45">
              <a:extLst>
                <a:ext uri="{FF2B5EF4-FFF2-40B4-BE49-F238E27FC236}">
                  <a16:creationId xmlns:a16="http://schemas.microsoft.com/office/drawing/2014/main" id="{09E8346A-89EA-55C4-6814-1D5B72C15BD0}"/>
                </a:ext>
              </a:extLst>
            </p:cNvPr>
            <p:cNvSpPr/>
            <p:nvPr/>
          </p:nvSpPr>
          <p:spPr>
            <a:xfrm>
              <a:off x="1330029" y="4175473"/>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1192888"/>
                <a:satOff val="15900"/>
                <a:lumOff val="3668"/>
                <a:alphaOff val="0"/>
              </a:schemeClr>
            </a:fillRef>
            <a:effectRef idx="0">
              <a:schemeClr val="accent4">
                <a:hueOff val="-1192888"/>
                <a:satOff val="15900"/>
                <a:lumOff val="3668"/>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Time series</a:t>
              </a:r>
              <a:endParaRPr lang="en-DK" sz="900" kern="1200" dirty="0">
                <a:solidFill>
                  <a:schemeClr val="tx1"/>
                </a:solidFill>
              </a:endParaRPr>
            </a:p>
          </p:txBody>
        </p:sp>
        <p:sp>
          <p:nvSpPr>
            <p:cNvPr id="47" name="Free-form: Shape 46">
              <a:extLst>
                <a:ext uri="{FF2B5EF4-FFF2-40B4-BE49-F238E27FC236}">
                  <a16:creationId xmlns:a16="http://schemas.microsoft.com/office/drawing/2014/main" id="{C79A3A47-F5B2-05AF-1B8B-BACD04B0E16A}"/>
                </a:ext>
              </a:extLst>
            </p:cNvPr>
            <p:cNvSpPr/>
            <p:nvPr/>
          </p:nvSpPr>
          <p:spPr>
            <a:xfrm>
              <a:off x="2023835" y="2973766"/>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1263058"/>
                <a:satOff val="16835"/>
                <a:lumOff val="3884"/>
                <a:alphaOff val="0"/>
              </a:schemeClr>
            </a:fillRef>
            <a:effectRef idx="0">
              <a:schemeClr val="accent4">
                <a:hueOff val="-1263058"/>
                <a:satOff val="16835"/>
                <a:lumOff val="3884"/>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Connected devices</a:t>
              </a:r>
              <a:endParaRPr lang="en-DK" sz="900" kern="1200" dirty="0">
                <a:solidFill>
                  <a:schemeClr val="tx1"/>
                </a:solidFill>
              </a:endParaRPr>
            </a:p>
          </p:txBody>
        </p:sp>
        <p:sp>
          <p:nvSpPr>
            <p:cNvPr id="48" name="Free-form: Shape 47">
              <a:extLst>
                <a:ext uri="{FF2B5EF4-FFF2-40B4-BE49-F238E27FC236}">
                  <a16:creationId xmlns:a16="http://schemas.microsoft.com/office/drawing/2014/main" id="{8E6DD42F-4C7B-01A6-3983-6F1E3C6901AD}"/>
                </a:ext>
              </a:extLst>
            </p:cNvPr>
            <p:cNvSpPr/>
            <p:nvPr/>
          </p:nvSpPr>
          <p:spPr>
            <a:xfrm>
              <a:off x="3041026" y="2029950"/>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1333227"/>
                <a:satOff val="17771"/>
                <a:lumOff val="4099"/>
                <a:alphaOff val="0"/>
              </a:schemeClr>
            </a:fillRef>
            <a:effectRef idx="0">
              <a:schemeClr val="accent4">
                <a:hueOff val="-1333227"/>
                <a:satOff val="17771"/>
                <a:lumOff val="4099"/>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Smart buildings</a:t>
              </a:r>
              <a:endParaRPr lang="en-DK" sz="900" kern="1200" dirty="0">
                <a:solidFill>
                  <a:schemeClr val="tx1"/>
                </a:solidFill>
              </a:endParaRPr>
            </a:p>
          </p:txBody>
        </p:sp>
        <p:sp>
          <p:nvSpPr>
            <p:cNvPr id="49" name="Free-form: Shape 48">
              <a:extLst>
                <a:ext uri="{FF2B5EF4-FFF2-40B4-BE49-F238E27FC236}">
                  <a16:creationId xmlns:a16="http://schemas.microsoft.com/office/drawing/2014/main" id="{8203B956-4159-0EF3-18DA-AC472C9E7FE8}"/>
                </a:ext>
              </a:extLst>
            </p:cNvPr>
            <p:cNvSpPr/>
            <p:nvPr/>
          </p:nvSpPr>
          <p:spPr>
            <a:xfrm>
              <a:off x="4291221" y="1427888"/>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1403397"/>
                <a:satOff val="18706"/>
                <a:lumOff val="4315"/>
                <a:alphaOff val="0"/>
              </a:schemeClr>
            </a:fillRef>
            <a:effectRef idx="0">
              <a:schemeClr val="accent4">
                <a:hueOff val="-1403397"/>
                <a:satOff val="18706"/>
                <a:lumOff val="4315"/>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Smart factories</a:t>
              </a:r>
              <a:endParaRPr lang="en-DK" sz="900" kern="1200" dirty="0">
                <a:solidFill>
                  <a:schemeClr val="tx1"/>
                </a:solidFill>
              </a:endParaRPr>
            </a:p>
          </p:txBody>
        </p:sp>
      </p:grpSp>
    </p:spTree>
    <p:extLst>
      <p:ext uri="{BB962C8B-B14F-4D97-AF65-F5344CB8AC3E}">
        <p14:creationId xmlns:p14="http://schemas.microsoft.com/office/powerpoint/2010/main" val="4269808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A close up of a sphere&#10;&#10;Description automatically generated">
            <a:extLst>
              <a:ext uri="{FF2B5EF4-FFF2-40B4-BE49-F238E27FC236}">
                <a16:creationId xmlns:a16="http://schemas.microsoft.com/office/drawing/2014/main" id="{6ED608BB-DF11-1D1F-7770-78DC5FC97219}"/>
              </a:ext>
            </a:extLst>
          </p:cNvPr>
          <p:cNvPicPr>
            <a:picLocks noChangeAspect="1"/>
          </p:cNvPicPr>
          <p:nvPr/>
        </p:nvPicPr>
        <p:blipFill rotWithShape="1">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8582" r="15168"/>
          <a:stretch/>
        </p:blipFill>
        <p:spPr>
          <a:xfrm rot="16200000">
            <a:off x="2667000" y="-2667000"/>
            <a:ext cx="6858000" cy="12192000"/>
          </a:xfrm>
          <a:prstGeom prst="rect">
            <a:avLst/>
          </a:prstGeom>
        </p:spPr>
      </p:pic>
      <p:sp>
        <p:nvSpPr>
          <p:cNvPr id="4" name="Title 3">
            <a:extLst>
              <a:ext uri="{FF2B5EF4-FFF2-40B4-BE49-F238E27FC236}">
                <a16:creationId xmlns:a16="http://schemas.microsoft.com/office/drawing/2014/main" id="{5DF1DEDE-D88F-0576-7E99-043F63F11AB3}"/>
              </a:ext>
            </a:extLst>
          </p:cNvPr>
          <p:cNvSpPr>
            <a:spLocks noGrp="1"/>
          </p:cNvSpPr>
          <p:nvPr>
            <p:ph type="title"/>
          </p:nvPr>
        </p:nvSpPr>
        <p:spPr/>
        <p:txBody>
          <a:bodyPr/>
          <a:lstStyle/>
          <a:p>
            <a:r>
              <a:rPr lang="en-GB" dirty="0"/>
              <a:t>Telemetry – </a:t>
            </a:r>
            <a:r>
              <a:rPr lang="en-GB" dirty="0">
                <a:gradFill>
                  <a:gsLst>
                    <a:gs pos="35000">
                      <a:schemeClr val="accent1"/>
                    </a:gs>
                    <a:gs pos="100000">
                      <a:schemeClr val="accent2"/>
                    </a:gs>
                  </a:gsLst>
                  <a:lin ang="0" scaled="0"/>
                </a:gradFill>
                <a:ea typeface="+mn-ea"/>
                <a:cs typeface="+mn-cs"/>
              </a:rPr>
              <a:t>a key data for digital transformation</a:t>
            </a:r>
            <a:endParaRPr lang="en-DK" sz="3600" dirty="0">
              <a:gradFill>
                <a:gsLst>
                  <a:gs pos="35000">
                    <a:schemeClr val="accent1"/>
                  </a:gs>
                  <a:gs pos="100000">
                    <a:schemeClr val="accent2"/>
                  </a:gs>
                </a:gsLst>
                <a:lin ang="0" scaled="0"/>
              </a:gradFill>
              <a:ea typeface="+mn-ea"/>
              <a:cs typeface="+mn-cs"/>
            </a:endParaRPr>
          </a:p>
        </p:txBody>
      </p:sp>
      <p:pic>
        <p:nvPicPr>
          <p:cNvPr id="1026" name="Picture 2" descr="Modern Earth globe with network grid and particles connected isolated.  Global Network connection. AI generative 24657024 PNG">
            <a:extLst>
              <a:ext uri="{FF2B5EF4-FFF2-40B4-BE49-F238E27FC236}">
                <a16:creationId xmlns:a16="http://schemas.microsoft.com/office/drawing/2014/main" id="{8837735A-8C4C-77FB-91C6-BBE5D4579F99}"/>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914144" y="2148831"/>
            <a:ext cx="8363712" cy="8268016"/>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A5183D72-BE86-57B6-06BE-734F2DC7D028}"/>
              </a:ext>
            </a:extLst>
          </p:cNvPr>
          <p:cNvGrpSpPr/>
          <p:nvPr/>
        </p:nvGrpSpPr>
        <p:grpSpPr>
          <a:xfrm>
            <a:off x="1021256" y="1221075"/>
            <a:ext cx="10149487" cy="9859452"/>
            <a:chOff x="1021256" y="1221075"/>
            <a:chExt cx="10149487" cy="9859452"/>
          </a:xfrm>
        </p:grpSpPr>
        <p:sp>
          <p:nvSpPr>
            <p:cNvPr id="58" name="Block Arc 57">
              <a:extLst>
                <a:ext uri="{FF2B5EF4-FFF2-40B4-BE49-F238E27FC236}">
                  <a16:creationId xmlns:a16="http://schemas.microsoft.com/office/drawing/2014/main" id="{762D3B3A-9F0C-C7B6-E715-A701D8E39F85}"/>
                </a:ext>
              </a:extLst>
            </p:cNvPr>
            <p:cNvSpPr/>
            <p:nvPr/>
          </p:nvSpPr>
          <p:spPr>
            <a:xfrm>
              <a:off x="1347216" y="1565151"/>
              <a:ext cx="9515376" cy="9515376"/>
            </a:xfrm>
            <a:prstGeom prst="blockArc">
              <a:avLst>
                <a:gd name="adj1" fmla="val 10325668"/>
                <a:gd name="adj2" fmla="val 481799"/>
                <a:gd name="adj3" fmla="val 1759"/>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nchorCtr="0"/>
            <a:lstStyle/>
            <a:p>
              <a:pPr algn="ctr"/>
              <a:endParaRPr lang="en-DK">
                <a:solidFill>
                  <a:schemeClr val="tx1"/>
                </a:solidFill>
              </a:endParaRPr>
            </a:p>
          </p:txBody>
        </p:sp>
        <p:sp>
          <p:nvSpPr>
            <p:cNvPr id="29" name="Free-form: Shape 28">
              <a:extLst>
                <a:ext uri="{FF2B5EF4-FFF2-40B4-BE49-F238E27FC236}">
                  <a16:creationId xmlns:a16="http://schemas.microsoft.com/office/drawing/2014/main" id="{7E3CB108-EFD5-B444-AE3F-9A69E4D8451A}"/>
                </a:ext>
              </a:extLst>
            </p:cNvPr>
            <p:cNvSpPr/>
            <p:nvPr/>
          </p:nvSpPr>
          <p:spPr>
            <a:xfrm>
              <a:off x="5663334" y="1221075"/>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IoT</a:t>
              </a:r>
              <a:endParaRPr lang="en-DK" sz="900" kern="1200" dirty="0">
                <a:solidFill>
                  <a:schemeClr val="tx1"/>
                </a:solidFill>
              </a:endParaRPr>
            </a:p>
          </p:txBody>
        </p:sp>
        <p:sp>
          <p:nvSpPr>
            <p:cNvPr id="30" name="Free-form: Shape 29">
              <a:extLst>
                <a:ext uri="{FF2B5EF4-FFF2-40B4-BE49-F238E27FC236}">
                  <a16:creationId xmlns:a16="http://schemas.microsoft.com/office/drawing/2014/main" id="{F71AA9EB-31A7-77E9-284C-8AC5B7C52ACA}"/>
                </a:ext>
              </a:extLst>
            </p:cNvPr>
            <p:cNvSpPr/>
            <p:nvPr/>
          </p:nvSpPr>
          <p:spPr>
            <a:xfrm>
              <a:off x="7035448" y="1427888"/>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70170"/>
                <a:satOff val="935"/>
                <a:lumOff val="216"/>
                <a:alphaOff val="0"/>
              </a:schemeClr>
            </a:fillRef>
            <a:effectRef idx="0">
              <a:schemeClr val="accent4">
                <a:hueOff val="-70170"/>
                <a:satOff val="935"/>
                <a:lumOff val="216"/>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a:solidFill>
                    <a:schemeClr val="tx1"/>
                  </a:solidFill>
                </a:rPr>
                <a:t>Events</a:t>
              </a:r>
              <a:endParaRPr lang="en-DK" sz="900" kern="1200" dirty="0">
                <a:solidFill>
                  <a:schemeClr val="tx1"/>
                </a:solidFill>
              </a:endParaRPr>
            </a:p>
          </p:txBody>
        </p:sp>
        <p:sp>
          <p:nvSpPr>
            <p:cNvPr id="31" name="Free-form: Shape 30">
              <a:extLst>
                <a:ext uri="{FF2B5EF4-FFF2-40B4-BE49-F238E27FC236}">
                  <a16:creationId xmlns:a16="http://schemas.microsoft.com/office/drawing/2014/main" id="{A763949D-1A4F-DEBD-8F78-B35CB3666E28}"/>
                </a:ext>
              </a:extLst>
            </p:cNvPr>
            <p:cNvSpPr/>
            <p:nvPr/>
          </p:nvSpPr>
          <p:spPr>
            <a:xfrm>
              <a:off x="8285643" y="2029950"/>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140340"/>
                <a:satOff val="1871"/>
                <a:lumOff val="432"/>
                <a:alphaOff val="0"/>
              </a:schemeClr>
            </a:fillRef>
            <a:effectRef idx="0">
              <a:schemeClr val="accent4">
                <a:hueOff val="-140340"/>
                <a:satOff val="1871"/>
                <a:lumOff val="432"/>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Click stream</a:t>
              </a:r>
              <a:endParaRPr lang="en-DK" sz="900" kern="1200" dirty="0">
                <a:solidFill>
                  <a:schemeClr val="tx1"/>
                </a:solidFill>
              </a:endParaRPr>
            </a:p>
          </p:txBody>
        </p:sp>
        <p:sp>
          <p:nvSpPr>
            <p:cNvPr id="32" name="Free-form: Shape 31">
              <a:extLst>
                <a:ext uri="{FF2B5EF4-FFF2-40B4-BE49-F238E27FC236}">
                  <a16:creationId xmlns:a16="http://schemas.microsoft.com/office/drawing/2014/main" id="{0E7E4EB0-84A7-038B-927F-BBC2E6BC9DAF}"/>
                </a:ext>
              </a:extLst>
            </p:cNvPr>
            <p:cNvSpPr/>
            <p:nvPr/>
          </p:nvSpPr>
          <p:spPr>
            <a:xfrm>
              <a:off x="9302834" y="2973766"/>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210510"/>
                <a:satOff val="2806"/>
                <a:lumOff val="647"/>
                <a:alphaOff val="0"/>
              </a:schemeClr>
            </a:fillRef>
            <a:effectRef idx="0">
              <a:schemeClr val="accent4">
                <a:hueOff val="-210510"/>
                <a:satOff val="2806"/>
                <a:lumOff val="647"/>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SIEM</a:t>
              </a:r>
              <a:endParaRPr lang="en-DK" sz="900" kern="1200" dirty="0">
                <a:solidFill>
                  <a:schemeClr val="tx1"/>
                </a:solidFill>
              </a:endParaRPr>
            </a:p>
          </p:txBody>
        </p:sp>
        <p:sp>
          <p:nvSpPr>
            <p:cNvPr id="33" name="Free-form: Shape 32">
              <a:extLst>
                <a:ext uri="{FF2B5EF4-FFF2-40B4-BE49-F238E27FC236}">
                  <a16:creationId xmlns:a16="http://schemas.microsoft.com/office/drawing/2014/main" id="{B2124BAF-A088-54C2-D4E4-67D906B2E25C}"/>
                </a:ext>
              </a:extLst>
            </p:cNvPr>
            <p:cNvSpPr/>
            <p:nvPr/>
          </p:nvSpPr>
          <p:spPr>
            <a:xfrm>
              <a:off x="9996640" y="4175473"/>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280679"/>
                <a:satOff val="3741"/>
                <a:lumOff val="863"/>
                <a:alphaOff val="0"/>
              </a:schemeClr>
            </a:fillRef>
            <a:effectRef idx="0">
              <a:schemeClr val="accent4">
                <a:hueOff val="-280679"/>
                <a:satOff val="3741"/>
                <a:lumOff val="863"/>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Security</a:t>
              </a:r>
              <a:endParaRPr lang="en-DK" sz="900" kern="1200" dirty="0">
                <a:solidFill>
                  <a:schemeClr val="tx1"/>
                </a:solidFill>
              </a:endParaRPr>
            </a:p>
          </p:txBody>
        </p:sp>
        <p:sp>
          <p:nvSpPr>
            <p:cNvPr id="34" name="Free-form: Shape 33">
              <a:extLst>
                <a:ext uri="{FF2B5EF4-FFF2-40B4-BE49-F238E27FC236}">
                  <a16:creationId xmlns:a16="http://schemas.microsoft.com/office/drawing/2014/main" id="{A5D1828A-A4E3-C728-461F-E53BB6E7759D}"/>
                </a:ext>
              </a:extLst>
            </p:cNvPr>
            <p:cNvSpPr/>
            <p:nvPr/>
          </p:nvSpPr>
          <p:spPr>
            <a:xfrm>
              <a:off x="10305413" y="5528294"/>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350849"/>
                <a:satOff val="4676"/>
                <a:lumOff val="1079"/>
                <a:alphaOff val="0"/>
              </a:schemeClr>
            </a:fillRef>
            <a:effectRef idx="0">
              <a:schemeClr val="accent4">
                <a:hueOff val="-350849"/>
                <a:satOff val="4676"/>
                <a:lumOff val="1079"/>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Historians</a:t>
              </a:r>
              <a:endParaRPr lang="en-DK" sz="900" kern="1200" dirty="0">
                <a:solidFill>
                  <a:schemeClr val="tx1"/>
                </a:solidFill>
              </a:endParaRPr>
            </a:p>
          </p:txBody>
        </p:sp>
        <p:sp>
          <p:nvSpPr>
            <p:cNvPr id="45" name="Free-form: Shape 44">
              <a:extLst>
                <a:ext uri="{FF2B5EF4-FFF2-40B4-BE49-F238E27FC236}">
                  <a16:creationId xmlns:a16="http://schemas.microsoft.com/office/drawing/2014/main" id="{BE3AE838-2F85-581E-9EC8-01B160E0F670}"/>
                </a:ext>
              </a:extLst>
            </p:cNvPr>
            <p:cNvSpPr/>
            <p:nvPr/>
          </p:nvSpPr>
          <p:spPr>
            <a:xfrm>
              <a:off x="1021256" y="5528294"/>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1122718"/>
                <a:satOff val="14965"/>
                <a:lumOff val="3452"/>
                <a:alphaOff val="0"/>
              </a:schemeClr>
            </a:fillRef>
            <a:effectRef idx="0">
              <a:schemeClr val="accent4">
                <a:hueOff val="-1122718"/>
                <a:satOff val="14965"/>
                <a:lumOff val="3452"/>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Logs</a:t>
              </a:r>
              <a:endParaRPr lang="en-DK" sz="900" kern="1200" dirty="0">
                <a:solidFill>
                  <a:schemeClr val="tx1"/>
                </a:solidFill>
              </a:endParaRPr>
            </a:p>
          </p:txBody>
        </p:sp>
        <p:sp>
          <p:nvSpPr>
            <p:cNvPr id="46" name="Free-form: Shape 45">
              <a:extLst>
                <a:ext uri="{FF2B5EF4-FFF2-40B4-BE49-F238E27FC236}">
                  <a16:creationId xmlns:a16="http://schemas.microsoft.com/office/drawing/2014/main" id="{09E8346A-89EA-55C4-6814-1D5B72C15BD0}"/>
                </a:ext>
              </a:extLst>
            </p:cNvPr>
            <p:cNvSpPr/>
            <p:nvPr/>
          </p:nvSpPr>
          <p:spPr>
            <a:xfrm>
              <a:off x="1330029" y="4175473"/>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1192888"/>
                <a:satOff val="15900"/>
                <a:lumOff val="3668"/>
                <a:alphaOff val="0"/>
              </a:schemeClr>
            </a:fillRef>
            <a:effectRef idx="0">
              <a:schemeClr val="accent4">
                <a:hueOff val="-1192888"/>
                <a:satOff val="15900"/>
                <a:lumOff val="3668"/>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Time series</a:t>
              </a:r>
              <a:endParaRPr lang="en-DK" sz="900" kern="1200" dirty="0">
                <a:solidFill>
                  <a:schemeClr val="tx1"/>
                </a:solidFill>
              </a:endParaRPr>
            </a:p>
          </p:txBody>
        </p:sp>
        <p:sp>
          <p:nvSpPr>
            <p:cNvPr id="47" name="Free-form: Shape 46">
              <a:extLst>
                <a:ext uri="{FF2B5EF4-FFF2-40B4-BE49-F238E27FC236}">
                  <a16:creationId xmlns:a16="http://schemas.microsoft.com/office/drawing/2014/main" id="{C79A3A47-F5B2-05AF-1B8B-BACD04B0E16A}"/>
                </a:ext>
              </a:extLst>
            </p:cNvPr>
            <p:cNvSpPr/>
            <p:nvPr/>
          </p:nvSpPr>
          <p:spPr>
            <a:xfrm>
              <a:off x="2023835" y="2973766"/>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1263058"/>
                <a:satOff val="16835"/>
                <a:lumOff val="3884"/>
                <a:alphaOff val="0"/>
              </a:schemeClr>
            </a:fillRef>
            <a:effectRef idx="0">
              <a:schemeClr val="accent4">
                <a:hueOff val="-1263058"/>
                <a:satOff val="16835"/>
                <a:lumOff val="3884"/>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Connected devices</a:t>
              </a:r>
              <a:endParaRPr lang="en-DK" sz="900" kern="1200" dirty="0">
                <a:solidFill>
                  <a:schemeClr val="tx1"/>
                </a:solidFill>
              </a:endParaRPr>
            </a:p>
          </p:txBody>
        </p:sp>
        <p:sp>
          <p:nvSpPr>
            <p:cNvPr id="48" name="Free-form: Shape 47">
              <a:extLst>
                <a:ext uri="{FF2B5EF4-FFF2-40B4-BE49-F238E27FC236}">
                  <a16:creationId xmlns:a16="http://schemas.microsoft.com/office/drawing/2014/main" id="{8E6DD42F-4C7B-01A6-3983-6F1E3C6901AD}"/>
                </a:ext>
              </a:extLst>
            </p:cNvPr>
            <p:cNvSpPr/>
            <p:nvPr/>
          </p:nvSpPr>
          <p:spPr>
            <a:xfrm>
              <a:off x="3041026" y="2029950"/>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1333227"/>
                <a:satOff val="17771"/>
                <a:lumOff val="4099"/>
                <a:alphaOff val="0"/>
              </a:schemeClr>
            </a:fillRef>
            <a:effectRef idx="0">
              <a:schemeClr val="accent4">
                <a:hueOff val="-1333227"/>
                <a:satOff val="17771"/>
                <a:lumOff val="4099"/>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Smart buildings</a:t>
              </a:r>
              <a:endParaRPr lang="en-DK" sz="900" kern="1200" dirty="0">
                <a:solidFill>
                  <a:schemeClr val="tx1"/>
                </a:solidFill>
              </a:endParaRPr>
            </a:p>
          </p:txBody>
        </p:sp>
        <p:sp>
          <p:nvSpPr>
            <p:cNvPr id="49" name="Free-form: Shape 48">
              <a:extLst>
                <a:ext uri="{FF2B5EF4-FFF2-40B4-BE49-F238E27FC236}">
                  <a16:creationId xmlns:a16="http://schemas.microsoft.com/office/drawing/2014/main" id="{8203B956-4159-0EF3-18DA-AC472C9E7FE8}"/>
                </a:ext>
              </a:extLst>
            </p:cNvPr>
            <p:cNvSpPr/>
            <p:nvPr/>
          </p:nvSpPr>
          <p:spPr>
            <a:xfrm>
              <a:off x="4291221" y="1427888"/>
              <a:ext cx="865330" cy="865330"/>
            </a:xfrm>
            <a:custGeom>
              <a:avLst/>
              <a:gdLst>
                <a:gd name="connsiteX0" fmla="*/ 0 w 865330"/>
                <a:gd name="connsiteY0" fmla="*/ 432665 h 865330"/>
                <a:gd name="connsiteX1" fmla="*/ 432665 w 865330"/>
                <a:gd name="connsiteY1" fmla="*/ 0 h 865330"/>
                <a:gd name="connsiteX2" fmla="*/ 865330 w 865330"/>
                <a:gd name="connsiteY2" fmla="*/ 432665 h 865330"/>
                <a:gd name="connsiteX3" fmla="*/ 432665 w 865330"/>
                <a:gd name="connsiteY3" fmla="*/ 865330 h 865330"/>
                <a:gd name="connsiteX4" fmla="*/ 0 w 865330"/>
                <a:gd name="connsiteY4" fmla="*/ 432665 h 86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330" h="865330">
                  <a:moveTo>
                    <a:pt x="0" y="432665"/>
                  </a:moveTo>
                  <a:cubicBezTo>
                    <a:pt x="0" y="193711"/>
                    <a:pt x="193711" y="0"/>
                    <a:pt x="432665" y="0"/>
                  </a:cubicBezTo>
                  <a:cubicBezTo>
                    <a:pt x="671619" y="0"/>
                    <a:pt x="865330" y="193711"/>
                    <a:pt x="865330" y="432665"/>
                  </a:cubicBezTo>
                  <a:cubicBezTo>
                    <a:pt x="865330" y="671619"/>
                    <a:pt x="671619" y="865330"/>
                    <a:pt x="432665" y="865330"/>
                  </a:cubicBezTo>
                  <a:cubicBezTo>
                    <a:pt x="193711" y="865330"/>
                    <a:pt x="0" y="671619"/>
                    <a:pt x="0" y="432665"/>
                  </a:cubicBezTo>
                  <a:close/>
                </a:path>
              </a:pathLst>
            </a:custGeom>
            <a:solidFill>
              <a:schemeClr val="accent5">
                <a:lumMod val="40000"/>
                <a:lumOff val="60000"/>
              </a:schemeClr>
            </a:solidFill>
          </p:spPr>
          <p:style>
            <a:lnRef idx="2">
              <a:schemeClr val="lt1">
                <a:hueOff val="0"/>
                <a:satOff val="0"/>
                <a:lumOff val="0"/>
                <a:alphaOff val="0"/>
              </a:schemeClr>
            </a:lnRef>
            <a:fillRef idx="1">
              <a:schemeClr val="accent4">
                <a:hueOff val="-1403397"/>
                <a:satOff val="18706"/>
                <a:lumOff val="4315"/>
                <a:alphaOff val="0"/>
              </a:schemeClr>
            </a:fillRef>
            <a:effectRef idx="0">
              <a:schemeClr val="accent4">
                <a:hueOff val="-1403397"/>
                <a:satOff val="18706"/>
                <a:lumOff val="4315"/>
                <a:alphaOff val="0"/>
              </a:schemeClr>
            </a:effectRef>
            <a:fontRef idx="minor">
              <a:schemeClr val="lt1"/>
            </a:fontRef>
          </p:style>
          <p:txBody>
            <a:bodyPr spcFirstLastPara="0" vert="horz" wrap="square" lIns="138155" tIns="138155" rIns="138155" bIns="138155" numCol="1" spcCol="1270" anchor="ctr" anchorCtr="0">
              <a:noAutofit/>
            </a:bodyPr>
            <a:lstStyle/>
            <a:p>
              <a:pPr marL="0" lvl="0" indent="0" algn="ctr" defTabSz="400050">
                <a:lnSpc>
                  <a:spcPct val="90000"/>
                </a:lnSpc>
                <a:spcBef>
                  <a:spcPct val="0"/>
                </a:spcBef>
                <a:spcAft>
                  <a:spcPct val="35000"/>
                </a:spcAft>
                <a:buNone/>
              </a:pPr>
              <a:r>
                <a:rPr lang="en-GB" sz="900" kern="1200" dirty="0">
                  <a:solidFill>
                    <a:schemeClr val="tx1"/>
                  </a:solidFill>
                </a:rPr>
                <a:t>Smart factories</a:t>
              </a:r>
              <a:endParaRPr lang="en-DK" sz="900" kern="1200" dirty="0">
                <a:solidFill>
                  <a:schemeClr val="tx1"/>
                </a:solidFill>
              </a:endParaRPr>
            </a:p>
          </p:txBody>
        </p:sp>
      </p:grpSp>
      <p:sp>
        <p:nvSpPr>
          <p:cNvPr id="54" name="Title 5">
            <a:extLst>
              <a:ext uri="{FF2B5EF4-FFF2-40B4-BE49-F238E27FC236}">
                <a16:creationId xmlns:a16="http://schemas.microsoft.com/office/drawing/2014/main" id="{FBAE907D-05D8-1649-890A-EFED11C56B32}"/>
              </a:ext>
            </a:extLst>
          </p:cNvPr>
          <p:cNvSpPr txBox="1">
            <a:spLocks/>
          </p:cNvSpPr>
          <p:nvPr/>
        </p:nvSpPr>
        <p:spPr>
          <a:xfrm>
            <a:off x="452631" y="1156569"/>
            <a:ext cx="1461513" cy="790024"/>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tabLst>
                <a:tab pos="1255713" algn="l"/>
              </a:tabLst>
              <a:defRPr sz="2800" b="0" kern="1200" spc="50" baseline="0">
                <a:ln w="3175">
                  <a:noFill/>
                </a:ln>
                <a:solidFill>
                  <a:schemeClr val="tx1"/>
                </a:solidFill>
                <a:latin typeface="+mj-lt"/>
                <a:ea typeface="+mj-ea"/>
                <a:cs typeface="+mj-cs"/>
              </a:defRPr>
            </a:lvl1pPr>
          </a:lstStyle>
          <a:p>
            <a:pPr algn="ctr" defTabSz="719138">
              <a:spcBef>
                <a:spcPts val="200"/>
              </a:spcBef>
              <a:spcAft>
                <a:spcPts val="600"/>
              </a:spcAft>
              <a:buSzPct val="100000"/>
              <a:buFont typeface="Arial" panose="020B0604020202020204" pitchFamily="34" charset="0"/>
              <a:buNone/>
              <a:tabLst/>
            </a:pPr>
            <a:r>
              <a:rPr lang="en-GB" sz="4800" b="1" dirty="0">
                <a:gradFill>
                  <a:gsLst>
                    <a:gs pos="35000">
                      <a:schemeClr val="accent1"/>
                    </a:gs>
                    <a:gs pos="100000">
                      <a:schemeClr val="accent2"/>
                    </a:gs>
                  </a:gsLst>
                  <a:lin ang="0" scaled="0"/>
                </a:gradFill>
                <a:ea typeface="+mn-ea"/>
                <a:cs typeface="+mn-cs"/>
              </a:rPr>
              <a:t>75B</a:t>
            </a:r>
          </a:p>
        </p:txBody>
      </p:sp>
      <p:sp>
        <p:nvSpPr>
          <p:cNvPr id="55" name="Title 5">
            <a:extLst>
              <a:ext uri="{FF2B5EF4-FFF2-40B4-BE49-F238E27FC236}">
                <a16:creationId xmlns:a16="http://schemas.microsoft.com/office/drawing/2014/main" id="{B91EC2A0-170E-37EC-C528-8D9C9A877587}"/>
              </a:ext>
            </a:extLst>
          </p:cNvPr>
          <p:cNvSpPr txBox="1">
            <a:spLocks/>
          </p:cNvSpPr>
          <p:nvPr/>
        </p:nvSpPr>
        <p:spPr>
          <a:xfrm>
            <a:off x="9996640" y="1156569"/>
            <a:ext cx="1904859" cy="790024"/>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tabLst>
                <a:tab pos="1255713" algn="l"/>
              </a:tabLst>
              <a:defRPr sz="2800" b="0" kern="1200" spc="50" baseline="0">
                <a:ln w="3175">
                  <a:noFill/>
                </a:ln>
                <a:solidFill>
                  <a:schemeClr val="tx1"/>
                </a:solidFill>
                <a:latin typeface="+mj-lt"/>
                <a:ea typeface="+mj-ea"/>
                <a:cs typeface="+mj-cs"/>
              </a:defRPr>
            </a:lvl1pPr>
          </a:lstStyle>
          <a:p>
            <a:pPr algn="ctr" defTabSz="719138">
              <a:spcBef>
                <a:spcPts val="200"/>
              </a:spcBef>
              <a:spcAft>
                <a:spcPts val="600"/>
              </a:spcAft>
              <a:buSzPct val="100000"/>
              <a:buFont typeface="Arial" panose="020B0604020202020204" pitchFamily="34" charset="0"/>
              <a:buNone/>
              <a:tabLst/>
            </a:pPr>
            <a:r>
              <a:rPr lang="en-GB" sz="4800" b="1" dirty="0">
                <a:gradFill>
                  <a:gsLst>
                    <a:gs pos="35000">
                      <a:schemeClr val="accent1"/>
                    </a:gs>
                    <a:gs pos="100000">
                      <a:schemeClr val="accent2"/>
                    </a:gs>
                  </a:gsLst>
                  <a:lin ang="0" scaled="0"/>
                </a:gradFill>
                <a:ea typeface="+mn-ea"/>
                <a:cs typeface="+mn-cs"/>
              </a:rPr>
              <a:t>90ZB</a:t>
            </a:r>
          </a:p>
        </p:txBody>
      </p:sp>
      <p:sp>
        <p:nvSpPr>
          <p:cNvPr id="56" name="TextBox 55">
            <a:extLst>
              <a:ext uri="{FF2B5EF4-FFF2-40B4-BE49-F238E27FC236}">
                <a16:creationId xmlns:a16="http://schemas.microsoft.com/office/drawing/2014/main" id="{7C9766F3-53BF-94BA-9537-44B13E58C378}"/>
              </a:ext>
            </a:extLst>
          </p:cNvPr>
          <p:cNvSpPr txBox="1"/>
          <p:nvPr/>
        </p:nvSpPr>
        <p:spPr>
          <a:xfrm>
            <a:off x="477529" y="1885695"/>
            <a:ext cx="2143082" cy="646331"/>
          </a:xfrm>
          <a:prstGeom prst="rect">
            <a:avLst/>
          </a:prstGeom>
          <a:noFill/>
        </p:spPr>
        <p:txBody>
          <a:bodyPr wrap="square" rtlCol="0">
            <a:spAutoFit/>
          </a:bodyPr>
          <a:lstStyle/>
          <a:p>
            <a:pPr algn="l"/>
            <a:r>
              <a:rPr lang="en-GB" dirty="0"/>
              <a:t>Connected devices by 2025</a:t>
            </a:r>
            <a:endParaRPr lang="en-DK" dirty="0"/>
          </a:p>
        </p:txBody>
      </p:sp>
      <p:sp>
        <p:nvSpPr>
          <p:cNvPr id="57" name="TextBox 56">
            <a:extLst>
              <a:ext uri="{FF2B5EF4-FFF2-40B4-BE49-F238E27FC236}">
                <a16:creationId xmlns:a16="http://schemas.microsoft.com/office/drawing/2014/main" id="{86A05A46-C8EA-D8A9-8CC7-735FEE47B8F0}"/>
              </a:ext>
            </a:extLst>
          </p:cNvPr>
          <p:cNvSpPr txBox="1"/>
          <p:nvPr/>
        </p:nvSpPr>
        <p:spPr>
          <a:xfrm>
            <a:off x="9955521" y="1885695"/>
            <a:ext cx="1904859" cy="923330"/>
          </a:xfrm>
          <a:prstGeom prst="rect">
            <a:avLst/>
          </a:prstGeom>
          <a:noFill/>
        </p:spPr>
        <p:txBody>
          <a:bodyPr wrap="square" rtlCol="0">
            <a:spAutoFit/>
          </a:bodyPr>
          <a:lstStyle/>
          <a:p>
            <a:pPr algn="r"/>
            <a:r>
              <a:rPr lang="en-GB" dirty="0"/>
              <a:t>Total amount of telemetry data by 2025</a:t>
            </a:r>
            <a:endParaRPr lang="en-DK" dirty="0"/>
          </a:p>
        </p:txBody>
      </p:sp>
    </p:spTree>
    <p:extLst>
      <p:ext uri="{BB962C8B-B14F-4D97-AF65-F5344CB8AC3E}">
        <p14:creationId xmlns:p14="http://schemas.microsoft.com/office/powerpoint/2010/main" val="4113597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1000"/>
                                        <p:tgtEl>
                                          <p:spTgt spid="56"/>
                                        </p:tgtEl>
                                      </p:cBhvr>
                                    </p:animEffect>
                                    <p:anim calcmode="lin" valueType="num">
                                      <p:cBhvr>
                                        <p:cTn id="15" dur="1000" fill="hold"/>
                                        <p:tgtEl>
                                          <p:spTgt spid="56"/>
                                        </p:tgtEl>
                                        <p:attrNameLst>
                                          <p:attrName>ppt_x</p:attrName>
                                        </p:attrNameLst>
                                      </p:cBhvr>
                                      <p:tavLst>
                                        <p:tav tm="0">
                                          <p:val>
                                            <p:strVal val="#ppt_x"/>
                                          </p:val>
                                        </p:tav>
                                        <p:tav tm="100000">
                                          <p:val>
                                            <p:strVal val="#ppt_x"/>
                                          </p:val>
                                        </p:tav>
                                      </p:tavLst>
                                    </p:anim>
                                    <p:anim calcmode="lin" valueType="num">
                                      <p:cBhvr>
                                        <p:cTn id="16"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1000"/>
                                        <p:tgtEl>
                                          <p:spTgt spid="55"/>
                                        </p:tgtEl>
                                      </p:cBhvr>
                                    </p:animEffect>
                                    <p:anim calcmode="lin" valueType="num">
                                      <p:cBhvr>
                                        <p:cTn id="22" dur="1000" fill="hold"/>
                                        <p:tgtEl>
                                          <p:spTgt spid="55"/>
                                        </p:tgtEl>
                                        <p:attrNameLst>
                                          <p:attrName>ppt_x</p:attrName>
                                        </p:attrNameLst>
                                      </p:cBhvr>
                                      <p:tavLst>
                                        <p:tav tm="0">
                                          <p:val>
                                            <p:strVal val="#ppt_x"/>
                                          </p:val>
                                        </p:tav>
                                        <p:tav tm="100000">
                                          <p:val>
                                            <p:strVal val="#ppt_x"/>
                                          </p:val>
                                        </p:tav>
                                      </p:tavLst>
                                    </p:anim>
                                    <p:anim calcmode="lin" valueType="num">
                                      <p:cBhvr>
                                        <p:cTn id="23"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1000"/>
                                        <p:tgtEl>
                                          <p:spTgt spid="57"/>
                                        </p:tgtEl>
                                      </p:cBhvr>
                                    </p:animEffect>
                                    <p:anim calcmode="lin" valueType="num">
                                      <p:cBhvr>
                                        <p:cTn id="29" dur="1000" fill="hold"/>
                                        <p:tgtEl>
                                          <p:spTgt spid="57"/>
                                        </p:tgtEl>
                                        <p:attrNameLst>
                                          <p:attrName>ppt_x</p:attrName>
                                        </p:attrNameLst>
                                      </p:cBhvr>
                                      <p:tavLst>
                                        <p:tav tm="0">
                                          <p:val>
                                            <p:strVal val="#ppt_x"/>
                                          </p:val>
                                        </p:tav>
                                        <p:tav tm="100000">
                                          <p:val>
                                            <p:strVal val="#ppt_x"/>
                                          </p:val>
                                        </p:tav>
                                      </p:tavLst>
                                    </p:anim>
                                    <p:anim calcmode="lin" valueType="num">
                                      <p:cBhvr>
                                        <p:cTn id="30"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97E01-0B9F-41C0-2048-03625F91518C}"/>
              </a:ext>
            </a:extLst>
          </p:cNvPr>
          <p:cNvSpPr>
            <a:spLocks noGrp="1"/>
          </p:cNvSpPr>
          <p:nvPr>
            <p:ph type="title"/>
          </p:nvPr>
        </p:nvSpPr>
        <p:spPr>
          <a:xfrm>
            <a:off x="1353312" y="376958"/>
            <a:ext cx="10292059" cy="693687"/>
          </a:xfrm>
        </p:spPr>
        <p:txBody>
          <a:bodyPr anchor="ctr"/>
          <a:lstStyle/>
          <a:p>
            <a:r>
              <a:rPr lang="en-GB" dirty="0">
                <a:gradFill>
                  <a:gsLst>
                    <a:gs pos="35000">
                      <a:schemeClr val="accent1"/>
                    </a:gs>
                    <a:gs pos="100000">
                      <a:schemeClr val="accent2"/>
                    </a:gs>
                  </a:gsLst>
                  <a:lin ang="0" scaled="0"/>
                </a:gradFill>
                <a:ea typeface="+mn-ea"/>
                <a:cs typeface="+mn-cs"/>
              </a:rPr>
              <a:t>Microsoft Fabric</a:t>
            </a:r>
            <a:endParaRPr lang="en-DK" dirty="0">
              <a:gradFill>
                <a:gsLst>
                  <a:gs pos="35000">
                    <a:schemeClr val="accent1"/>
                  </a:gs>
                  <a:gs pos="100000">
                    <a:schemeClr val="accent2"/>
                  </a:gs>
                </a:gsLst>
                <a:lin ang="0" scaled="0"/>
              </a:gradFill>
              <a:ea typeface="+mn-ea"/>
              <a:cs typeface="+mn-cs"/>
            </a:endParaRPr>
          </a:p>
        </p:txBody>
      </p:sp>
      <p:sp>
        <p:nvSpPr>
          <p:cNvPr id="3" name="Date Placeholder 2">
            <a:extLst>
              <a:ext uri="{FF2B5EF4-FFF2-40B4-BE49-F238E27FC236}">
                <a16:creationId xmlns:a16="http://schemas.microsoft.com/office/drawing/2014/main" id="{9D210B4E-5FA4-7CED-F8A5-FA3B230C97C1}"/>
              </a:ext>
            </a:extLst>
          </p:cNvPr>
          <p:cNvSpPr>
            <a:spLocks noGrp="1"/>
          </p:cNvSpPr>
          <p:nvPr>
            <p:ph type="dt" sz="half" idx="10"/>
          </p:nvPr>
        </p:nvSpPr>
        <p:spPr/>
        <p:txBody>
          <a:bodyPr/>
          <a:lstStyle/>
          <a:p>
            <a:fld id="{DBBBD244-68A5-47FF-81FB-8C7F8069C158}" type="datetime3">
              <a:rPr lang="en-US" smtClean="0"/>
              <a:t>1 October 2023</a:t>
            </a:fld>
            <a:endParaRPr lang="en-GB"/>
          </a:p>
        </p:txBody>
      </p:sp>
      <p:sp>
        <p:nvSpPr>
          <p:cNvPr id="4" name="Rounded Rectangle 5">
            <a:extLst>
              <a:ext uri="{FF2B5EF4-FFF2-40B4-BE49-F238E27FC236}">
                <a16:creationId xmlns:a16="http://schemas.microsoft.com/office/drawing/2014/main" id="{D7A9DF5C-92B0-3368-CF73-BA1DCB4B217F}"/>
              </a:ext>
            </a:extLst>
          </p:cNvPr>
          <p:cNvSpPr/>
          <p:nvPr/>
        </p:nvSpPr>
        <p:spPr>
          <a:xfrm>
            <a:off x="8485807" y="1587147"/>
            <a:ext cx="1492468" cy="2200611"/>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pic>
        <p:nvPicPr>
          <p:cNvPr id="5" name="Graphic 4">
            <a:extLst>
              <a:ext uri="{FF2B5EF4-FFF2-40B4-BE49-F238E27FC236}">
                <a16:creationId xmlns:a16="http://schemas.microsoft.com/office/drawing/2014/main" id="{56CDEBDD-8C26-CB00-0EBE-DD8A5ACB3E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760524" y="2038135"/>
            <a:ext cx="943033" cy="943033"/>
          </a:xfrm>
          <a:prstGeom prst="rect">
            <a:avLst/>
          </a:prstGeom>
        </p:spPr>
      </p:pic>
      <p:sp>
        <p:nvSpPr>
          <p:cNvPr id="6" name="Rounded Rectangle 5">
            <a:extLst>
              <a:ext uri="{FF2B5EF4-FFF2-40B4-BE49-F238E27FC236}">
                <a16:creationId xmlns:a16="http://schemas.microsoft.com/office/drawing/2014/main" id="{7638DC4E-B320-A95F-814C-15449F638738}"/>
              </a:ext>
            </a:extLst>
          </p:cNvPr>
          <p:cNvSpPr/>
          <p:nvPr/>
        </p:nvSpPr>
        <p:spPr>
          <a:xfrm>
            <a:off x="571632" y="1587147"/>
            <a:ext cx="1492468" cy="2200611"/>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sp>
        <p:nvSpPr>
          <p:cNvPr id="7" name="Rounded Rectangle 5">
            <a:extLst>
              <a:ext uri="{FF2B5EF4-FFF2-40B4-BE49-F238E27FC236}">
                <a16:creationId xmlns:a16="http://schemas.microsoft.com/office/drawing/2014/main" id="{0503BB51-5106-123F-2463-ED26185D9A01}"/>
              </a:ext>
            </a:extLst>
          </p:cNvPr>
          <p:cNvSpPr/>
          <p:nvPr/>
        </p:nvSpPr>
        <p:spPr>
          <a:xfrm>
            <a:off x="2154467" y="1587147"/>
            <a:ext cx="1492468" cy="2200611"/>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sp>
        <p:nvSpPr>
          <p:cNvPr id="8" name="Rounded Rectangle 5">
            <a:extLst>
              <a:ext uri="{FF2B5EF4-FFF2-40B4-BE49-F238E27FC236}">
                <a16:creationId xmlns:a16="http://schemas.microsoft.com/office/drawing/2014/main" id="{F7851915-3A40-45BD-2D14-8E0FC8E1AD96}"/>
              </a:ext>
            </a:extLst>
          </p:cNvPr>
          <p:cNvSpPr/>
          <p:nvPr/>
        </p:nvSpPr>
        <p:spPr>
          <a:xfrm>
            <a:off x="3737302" y="1587147"/>
            <a:ext cx="1492468" cy="2200611"/>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sp>
        <p:nvSpPr>
          <p:cNvPr id="9" name="Rounded Rectangle 5">
            <a:extLst>
              <a:ext uri="{FF2B5EF4-FFF2-40B4-BE49-F238E27FC236}">
                <a16:creationId xmlns:a16="http://schemas.microsoft.com/office/drawing/2014/main" id="{A6DC0999-BFC2-6A32-BDEA-87E789E8DB0A}"/>
              </a:ext>
            </a:extLst>
          </p:cNvPr>
          <p:cNvSpPr/>
          <p:nvPr/>
        </p:nvSpPr>
        <p:spPr>
          <a:xfrm>
            <a:off x="5320137" y="1587147"/>
            <a:ext cx="1492468" cy="2200611"/>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sp>
        <p:nvSpPr>
          <p:cNvPr id="10" name="Rounded Rectangle 5">
            <a:extLst>
              <a:ext uri="{FF2B5EF4-FFF2-40B4-BE49-F238E27FC236}">
                <a16:creationId xmlns:a16="http://schemas.microsoft.com/office/drawing/2014/main" id="{9C12E268-955F-184E-E70A-73F79DCE7503}"/>
              </a:ext>
            </a:extLst>
          </p:cNvPr>
          <p:cNvSpPr/>
          <p:nvPr/>
        </p:nvSpPr>
        <p:spPr>
          <a:xfrm>
            <a:off x="6902972" y="1587147"/>
            <a:ext cx="1492468" cy="2200611"/>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sp>
        <p:nvSpPr>
          <p:cNvPr id="11" name="Rounded Rectangle 5">
            <a:extLst>
              <a:ext uri="{FF2B5EF4-FFF2-40B4-BE49-F238E27FC236}">
                <a16:creationId xmlns:a16="http://schemas.microsoft.com/office/drawing/2014/main" id="{832D2ED1-BB1A-7911-2787-1859C0415575}"/>
              </a:ext>
            </a:extLst>
          </p:cNvPr>
          <p:cNvSpPr/>
          <p:nvPr/>
        </p:nvSpPr>
        <p:spPr>
          <a:xfrm>
            <a:off x="10068642" y="1587147"/>
            <a:ext cx="1492468" cy="2200611"/>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sp>
        <p:nvSpPr>
          <p:cNvPr id="12" name="Rounded Rectangle 5">
            <a:extLst>
              <a:ext uri="{FF2B5EF4-FFF2-40B4-BE49-F238E27FC236}">
                <a16:creationId xmlns:a16="http://schemas.microsoft.com/office/drawing/2014/main" id="{6FC0FDA9-65EB-360A-3576-739DC15106B9}"/>
              </a:ext>
            </a:extLst>
          </p:cNvPr>
          <p:cNvSpPr/>
          <p:nvPr/>
        </p:nvSpPr>
        <p:spPr>
          <a:xfrm>
            <a:off x="544598" y="3875990"/>
            <a:ext cx="11016509" cy="1474816"/>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pic>
        <p:nvPicPr>
          <p:cNvPr id="13" name="Graphic 12">
            <a:extLst>
              <a:ext uri="{FF2B5EF4-FFF2-40B4-BE49-F238E27FC236}">
                <a16:creationId xmlns:a16="http://schemas.microsoft.com/office/drawing/2014/main" id="{699D600F-EDC2-48B6-22FB-CD8783ACB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4483" y="3968640"/>
            <a:ext cx="943033" cy="962680"/>
          </a:xfrm>
          <a:prstGeom prst="rect">
            <a:avLst/>
          </a:prstGeom>
        </p:spPr>
      </p:pic>
      <p:pic>
        <p:nvPicPr>
          <p:cNvPr id="14" name="Graphic 13">
            <a:extLst>
              <a:ext uri="{FF2B5EF4-FFF2-40B4-BE49-F238E27FC236}">
                <a16:creationId xmlns:a16="http://schemas.microsoft.com/office/drawing/2014/main" id="{0A7524D0-B027-704F-AECA-EE4364A0F8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343359" y="2038135"/>
            <a:ext cx="943033" cy="943033"/>
          </a:xfrm>
          <a:prstGeom prst="rect">
            <a:avLst/>
          </a:prstGeom>
        </p:spPr>
      </p:pic>
      <p:pic>
        <p:nvPicPr>
          <p:cNvPr id="15" name="Graphic 14">
            <a:extLst>
              <a:ext uri="{FF2B5EF4-FFF2-40B4-BE49-F238E27FC236}">
                <a16:creationId xmlns:a16="http://schemas.microsoft.com/office/drawing/2014/main" id="{5C0F8EA3-B57C-FF1B-E022-630BB3F2678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262561" y="2038135"/>
            <a:ext cx="943033" cy="943033"/>
          </a:xfrm>
          <a:prstGeom prst="rect">
            <a:avLst/>
          </a:prstGeom>
        </p:spPr>
      </p:pic>
      <p:pic>
        <p:nvPicPr>
          <p:cNvPr id="16" name="Graphic 15">
            <a:extLst>
              <a:ext uri="{FF2B5EF4-FFF2-40B4-BE49-F238E27FC236}">
                <a16:creationId xmlns:a16="http://schemas.microsoft.com/office/drawing/2014/main" id="{2C1436AD-9E52-6B09-4ADC-BBC7947E8E3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624483" y="2038135"/>
            <a:ext cx="943033" cy="943033"/>
          </a:xfrm>
          <a:prstGeom prst="rect">
            <a:avLst/>
          </a:prstGeom>
        </p:spPr>
      </p:pic>
      <p:pic>
        <p:nvPicPr>
          <p:cNvPr id="17" name="Graphic 16">
            <a:extLst>
              <a:ext uri="{FF2B5EF4-FFF2-40B4-BE49-F238E27FC236}">
                <a16:creationId xmlns:a16="http://schemas.microsoft.com/office/drawing/2014/main" id="{185C5695-B551-4042-CCB8-96E49BD808C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4006524" y="2038135"/>
            <a:ext cx="943033" cy="943033"/>
          </a:xfrm>
          <a:prstGeom prst="rect">
            <a:avLst/>
          </a:prstGeom>
        </p:spPr>
      </p:pic>
      <p:pic>
        <p:nvPicPr>
          <p:cNvPr id="18" name="Graphic 17">
            <a:extLst>
              <a:ext uri="{FF2B5EF4-FFF2-40B4-BE49-F238E27FC236}">
                <a16:creationId xmlns:a16="http://schemas.microsoft.com/office/drawing/2014/main" id="{DBB21C20-FB1B-0DFB-2952-BCFC814EF8E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2434380" y="2038135"/>
            <a:ext cx="943033" cy="943033"/>
          </a:xfrm>
          <a:prstGeom prst="rect">
            <a:avLst/>
          </a:prstGeom>
        </p:spPr>
      </p:pic>
      <p:pic>
        <p:nvPicPr>
          <p:cNvPr id="19" name="Graphic 18">
            <a:extLst>
              <a:ext uri="{FF2B5EF4-FFF2-40B4-BE49-F238E27FC236}">
                <a16:creationId xmlns:a16="http://schemas.microsoft.com/office/drawing/2014/main" id="{6FC8E2E0-043E-F76E-C434-E54FADD8331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846349" y="2038135"/>
            <a:ext cx="943033" cy="943033"/>
          </a:xfrm>
          <a:prstGeom prst="rect">
            <a:avLst/>
          </a:prstGeom>
        </p:spPr>
      </p:pic>
      <p:sp>
        <p:nvSpPr>
          <p:cNvPr id="20" name="TextBox 19">
            <a:extLst>
              <a:ext uri="{FF2B5EF4-FFF2-40B4-BE49-F238E27FC236}">
                <a16:creationId xmlns:a16="http://schemas.microsoft.com/office/drawing/2014/main" id="{32579F89-CF53-22ED-4E88-B83D0E5487C7}"/>
              </a:ext>
            </a:extLst>
          </p:cNvPr>
          <p:cNvSpPr txBox="1"/>
          <p:nvPr/>
        </p:nvSpPr>
        <p:spPr>
          <a:xfrm>
            <a:off x="571632" y="3075008"/>
            <a:ext cx="1492468" cy="276999"/>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Data Factory</a:t>
            </a:r>
            <a:endParaRPr lang="en-DK" sz="1200">
              <a:solidFill>
                <a:srgbClr val="117865"/>
              </a:solidFill>
              <a:latin typeface="Segoe UI Semibold" panose="020B0702040204020203" pitchFamily="34" charset="0"/>
              <a:cs typeface="Segoe UI Semibold" panose="020B0702040204020203" pitchFamily="34" charset="0"/>
            </a:endParaRPr>
          </a:p>
        </p:txBody>
      </p:sp>
      <p:sp>
        <p:nvSpPr>
          <p:cNvPr id="21" name="TextBox 20">
            <a:extLst>
              <a:ext uri="{FF2B5EF4-FFF2-40B4-BE49-F238E27FC236}">
                <a16:creationId xmlns:a16="http://schemas.microsoft.com/office/drawing/2014/main" id="{301CDCCD-90F2-F841-56EA-6D87A358CC52}"/>
              </a:ext>
            </a:extLst>
          </p:cNvPr>
          <p:cNvSpPr txBox="1"/>
          <p:nvPr/>
        </p:nvSpPr>
        <p:spPr>
          <a:xfrm>
            <a:off x="2154467" y="3075008"/>
            <a:ext cx="1492468" cy="461665"/>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Synapse Data Engineering</a:t>
            </a:r>
            <a:endParaRPr lang="en-DK" sz="1200">
              <a:solidFill>
                <a:srgbClr val="117865"/>
              </a:solidFill>
              <a:latin typeface="Segoe UI Semibold" panose="020B0702040204020203" pitchFamily="34" charset="0"/>
              <a:cs typeface="Segoe UI Semibold" panose="020B0702040204020203" pitchFamily="34" charset="0"/>
            </a:endParaRPr>
          </a:p>
        </p:txBody>
      </p:sp>
      <p:sp>
        <p:nvSpPr>
          <p:cNvPr id="22" name="TextBox 21">
            <a:extLst>
              <a:ext uri="{FF2B5EF4-FFF2-40B4-BE49-F238E27FC236}">
                <a16:creationId xmlns:a16="http://schemas.microsoft.com/office/drawing/2014/main" id="{A355BD6C-2AD1-5347-3257-9DED4F19EF5E}"/>
              </a:ext>
            </a:extLst>
          </p:cNvPr>
          <p:cNvSpPr txBox="1"/>
          <p:nvPr/>
        </p:nvSpPr>
        <p:spPr>
          <a:xfrm>
            <a:off x="3731806" y="3075008"/>
            <a:ext cx="1492468" cy="461665"/>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Synapse Data Warehouse</a:t>
            </a:r>
            <a:endParaRPr lang="en-DK" sz="1200">
              <a:solidFill>
                <a:srgbClr val="117865"/>
              </a:solidFill>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55245BB4-1956-3E82-0E4A-AD37CE7BF88A}"/>
              </a:ext>
            </a:extLst>
          </p:cNvPr>
          <p:cNvSpPr txBox="1"/>
          <p:nvPr/>
        </p:nvSpPr>
        <p:spPr>
          <a:xfrm>
            <a:off x="5309145" y="3075008"/>
            <a:ext cx="1492468" cy="461665"/>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Synapse Data Science</a:t>
            </a:r>
            <a:endParaRPr lang="en-DK" sz="1200">
              <a:solidFill>
                <a:srgbClr val="117865"/>
              </a:solidFill>
              <a:latin typeface="Segoe UI Semibold" panose="020B0702040204020203" pitchFamily="34" charset="0"/>
              <a:cs typeface="Segoe UI Semibold" panose="020B0702040204020203" pitchFamily="34" charset="0"/>
            </a:endParaRPr>
          </a:p>
        </p:txBody>
      </p:sp>
      <p:sp>
        <p:nvSpPr>
          <p:cNvPr id="24" name="TextBox 23">
            <a:extLst>
              <a:ext uri="{FF2B5EF4-FFF2-40B4-BE49-F238E27FC236}">
                <a16:creationId xmlns:a16="http://schemas.microsoft.com/office/drawing/2014/main" id="{2A1E259B-7FC7-F6E8-9D8F-CB8F03FBD7E1}"/>
              </a:ext>
            </a:extLst>
          </p:cNvPr>
          <p:cNvSpPr txBox="1"/>
          <p:nvPr/>
        </p:nvSpPr>
        <p:spPr>
          <a:xfrm>
            <a:off x="6902972" y="3075008"/>
            <a:ext cx="1492468" cy="461665"/>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Synapse Real-Time Analytics</a:t>
            </a:r>
            <a:endParaRPr lang="en-DK" sz="1200">
              <a:solidFill>
                <a:srgbClr val="117865"/>
              </a:solidFill>
              <a:latin typeface="Segoe UI Semibold" panose="020B0702040204020203" pitchFamily="34" charset="0"/>
              <a:cs typeface="Segoe UI Semibold" panose="020B0702040204020203" pitchFamily="34" charset="0"/>
            </a:endParaRPr>
          </a:p>
        </p:txBody>
      </p:sp>
      <p:sp>
        <p:nvSpPr>
          <p:cNvPr id="25" name="TextBox 24">
            <a:extLst>
              <a:ext uri="{FF2B5EF4-FFF2-40B4-BE49-F238E27FC236}">
                <a16:creationId xmlns:a16="http://schemas.microsoft.com/office/drawing/2014/main" id="{0A72563D-8B08-3D12-7DFE-7102FFB1E0E1}"/>
              </a:ext>
            </a:extLst>
          </p:cNvPr>
          <p:cNvSpPr txBox="1"/>
          <p:nvPr/>
        </p:nvSpPr>
        <p:spPr>
          <a:xfrm>
            <a:off x="8485807" y="3075008"/>
            <a:ext cx="1492468" cy="276999"/>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Power BI</a:t>
            </a:r>
            <a:endParaRPr lang="en-DK" sz="1200">
              <a:solidFill>
                <a:srgbClr val="117865"/>
              </a:solidFill>
              <a:latin typeface="Segoe UI Semibold" panose="020B0702040204020203" pitchFamily="34" charset="0"/>
              <a:cs typeface="Segoe UI Semibold" panose="020B0702040204020203" pitchFamily="34" charset="0"/>
            </a:endParaRPr>
          </a:p>
        </p:txBody>
      </p:sp>
      <p:sp>
        <p:nvSpPr>
          <p:cNvPr id="26" name="TextBox 25">
            <a:extLst>
              <a:ext uri="{FF2B5EF4-FFF2-40B4-BE49-F238E27FC236}">
                <a16:creationId xmlns:a16="http://schemas.microsoft.com/office/drawing/2014/main" id="{BEFD9590-9099-91E8-82E0-BB4CD7FFEF0C}"/>
              </a:ext>
            </a:extLst>
          </p:cNvPr>
          <p:cNvSpPr txBox="1"/>
          <p:nvPr/>
        </p:nvSpPr>
        <p:spPr>
          <a:xfrm>
            <a:off x="10037533" y="3075008"/>
            <a:ext cx="1492468" cy="461665"/>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Data Activator (coming soon)</a:t>
            </a:r>
            <a:endParaRPr lang="en-DK" sz="1200">
              <a:solidFill>
                <a:srgbClr val="117865"/>
              </a:solidFill>
              <a:latin typeface="Segoe UI Semibold" panose="020B0702040204020203" pitchFamily="34" charset="0"/>
              <a:cs typeface="Segoe UI Semibold" panose="020B0702040204020203" pitchFamily="34" charset="0"/>
            </a:endParaRPr>
          </a:p>
        </p:txBody>
      </p:sp>
      <p:sp>
        <p:nvSpPr>
          <p:cNvPr id="27" name="TextBox 26">
            <a:extLst>
              <a:ext uri="{FF2B5EF4-FFF2-40B4-BE49-F238E27FC236}">
                <a16:creationId xmlns:a16="http://schemas.microsoft.com/office/drawing/2014/main" id="{CDD9B013-9597-0DD5-6A14-C9DB99458563}"/>
              </a:ext>
            </a:extLst>
          </p:cNvPr>
          <p:cNvSpPr txBox="1"/>
          <p:nvPr/>
        </p:nvSpPr>
        <p:spPr>
          <a:xfrm>
            <a:off x="5320137" y="4923185"/>
            <a:ext cx="1492468" cy="276999"/>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OneLake</a:t>
            </a:r>
            <a:endParaRPr lang="en-DK" sz="1200">
              <a:solidFill>
                <a:srgbClr val="117865"/>
              </a:solidFill>
              <a:latin typeface="Segoe UI Semibold" panose="020B0702040204020203" pitchFamily="34" charset="0"/>
              <a:cs typeface="Segoe UI Semibold" panose="020B0702040204020203" pitchFamily="34" charset="0"/>
            </a:endParaRPr>
          </a:p>
        </p:txBody>
      </p:sp>
      <p:pic>
        <p:nvPicPr>
          <p:cNvPr id="28" name="Graphic 10">
            <a:extLst>
              <a:ext uri="{FF2B5EF4-FFF2-40B4-BE49-F238E27FC236}">
                <a16:creationId xmlns:a16="http://schemas.microsoft.com/office/drawing/2014/main" id="{F6258DE5-22B6-69CB-BC8F-08443D1D72AC}"/>
              </a:ext>
            </a:extLst>
          </p:cNvPr>
          <p:cNvPicPr>
            <a:picLocks noChangeAspect="1"/>
          </p:cNvPicPr>
          <p:nvPr/>
        </p:nvPicPr>
        <p:blipFill>
          <a:blip r:embed="rId18" cstate="screen">
            <a:extLst>
              <a:ext uri="{28A0092B-C50C-407E-A947-70E740481C1C}">
                <a14:useLocalDpi xmlns:a14="http://schemas.microsoft.com/office/drawing/2010/main" val="0"/>
              </a:ext>
            </a:extLst>
          </a:blip>
          <a:srcRect/>
          <a:stretch/>
        </p:blipFill>
        <p:spPr>
          <a:xfrm>
            <a:off x="544598" y="405231"/>
            <a:ext cx="564570" cy="563512"/>
          </a:xfrm>
          <a:prstGeom prst="rect">
            <a:avLst/>
          </a:prstGeom>
        </p:spPr>
      </p:pic>
    </p:spTree>
    <p:extLst>
      <p:ext uri="{BB962C8B-B14F-4D97-AF65-F5344CB8AC3E}">
        <p14:creationId xmlns:p14="http://schemas.microsoft.com/office/powerpoint/2010/main" val="223634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97E01-0B9F-41C0-2048-03625F91518C}"/>
              </a:ext>
            </a:extLst>
          </p:cNvPr>
          <p:cNvSpPr>
            <a:spLocks noGrp="1"/>
          </p:cNvSpPr>
          <p:nvPr>
            <p:ph type="title"/>
          </p:nvPr>
        </p:nvSpPr>
        <p:spPr>
          <a:xfrm>
            <a:off x="1353312" y="376958"/>
            <a:ext cx="10292059" cy="693687"/>
          </a:xfrm>
        </p:spPr>
        <p:txBody>
          <a:bodyPr anchor="ctr"/>
          <a:lstStyle/>
          <a:p>
            <a:r>
              <a:rPr lang="en-GB" dirty="0">
                <a:gradFill>
                  <a:gsLst>
                    <a:gs pos="35000">
                      <a:schemeClr val="accent1"/>
                    </a:gs>
                    <a:gs pos="100000">
                      <a:schemeClr val="accent2"/>
                    </a:gs>
                  </a:gsLst>
                  <a:lin ang="0" scaled="0"/>
                </a:gradFill>
                <a:ea typeface="+mn-ea"/>
                <a:cs typeface="+mn-cs"/>
              </a:rPr>
              <a:t>Microsoft Fabric</a:t>
            </a:r>
            <a:endParaRPr lang="en-DK" dirty="0">
              <a:gradFill>
                <a:gsLst>
                  <a:gs pos="35000">
                    <a:schemeClr val="accent1"/>
                  </a:gs>
                  <a:gs pos="100000">
                    <a:schemeClr val="accent2"/>
                  </a:gs>
                </a:gsLst>
                <a:lin ang="0" scaled="0"/>
              </a:gradFill>
              <a:ea typeface="+mn-ea"/>
              <a:cs typeface="+mn-cs"/>
            </a:endParaRPr>
          </a:p>
        </p:txBody>
      </p:sp>
      <p:sp>
        <p:nvSpPr>
          <p:cNvPr id="3" name="Date Placeholder 2">
            <a:extLst>
              <a:ext uri="{FF2B5EF4-FFF2-40B4-BE49-F238E27FC236}">
                <a16:creationId xmlns:a16="http://schemas.microsoft.com/office/drawing/2014/main" id="{9D210B4E-5FA4-7CED-F8A5-FA3B230C97C1}"/>
              </a:ext>
            </a:extLst>
          </p:cNvPr>
          <p:cNvSpPr>
            <a:spLocks noGrp="1"/>
          </p:cNvSpPr>
          <p:nvPr>
            <p:ph type="dt" sz="half" idx="10"/>
          </p:nvPr>
        </p:nvSpPr>
        <p:spPr/>
        <p:txBody>
          <a:bodyPr/>
          <a:lstStyle/>
          <a:p>
            <a:fld id="{DBBBD244-68A5-47FF-81FB-8C7F8069C158}" type="datetime3">
              <a:rPr lang="en-US" smtClean="0"/>
              <a:t>1 October 2023</a:t>
            </a:fld>
            <a:endParaRPr lang="en-GB"/>
          </a:p>
        </p:txBody>
      </p:sp>
      <p:sp>
        <p:nvSpPr>
          <p:cNvPr id="4" name="Rounded Rectangle 5">
            <a:extLst>
              <a:ext uri="{FF2B5EF4-FFF2-40B4-BE49-F238E27FC236}">
                <a16:creationId xmlns:a16="http://schemas.microsoft.com/office/drawing/2014/main" id="{D7A9DF5C-92B0-3368-CF73-BA1DCB4B217F}"/>
              </a:ext>
            </a:extLst>
          </p:cNvPr>
          <p:cNvSpPr/>
          <p:nvPr/>
        </p:nvSpPr>
        <p:spPr>
          <a:xfrm>
            <a:off x="8485807" y="1587147"/>
            <a:ext cx="1492468" cy="2200611"/>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pic>
        <p:nvPicPr>
          <p:cNvPr id="5" name="Graphic 4">
            <a:extLst>
              <a:ext uri="{FF2B5EF4-FFF2-40B4-BE49-F238E27FC236}">
                <a16:creationId xmlns:a16="http://schemas.microsoft.com/office/drawing/2014/main" id="{56CDEBDD-8C26-CB00-0EBE-DD8A5ACB3E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760524" y="2038135"/>
            <a:ext cx="943033" cy="943033"/>
          </a:xfrm>
          <a:prstGeom prst="rect">
            <a:avLst/>
          </a:prstGeom>
        </p:spPr>
      </p:pic>
      <p:sp>
        <p:nvSpPr>
          <p:cNvPr id="6" name="Rounded Rectangle 5">
            <a:extLst>
              <a:ext uri="{FF2B5EF4-FFF2-40B4-BE49-F238E27FC236}">
                <a16:creationId xmlns:a16="http://schemas.microsoft.com/office/drawing/2014/main" id="{7638DC4E-B320-A95F-814C-15449F638738}"/>
              </a:ext>
            </a:extLst>
          </p:cNvPr>
          <p:cNvSpPr/>
          <p:nvPr/>
        </p:nvSpPr>
        <p:spPr>
          <a:xfrm>
            <a:off x="571632" y="1587147"/>
            <a:ext cx="1492468" cy="2200611"/>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sp>
        <p:nvSpPr>
          <p:cNvPr id="7" name="Rounded Rectangle 5">
            <a:extLst>
              <a:ext uri="{FF2B5EF4-FFF2-40B4-BE49-F238E27FC236}">
                <a16:creationId xmlns:a16="http://schemas.microsoft.com/office/drawing/2014/main" id="{0503BB51-5106-123F-2463-ED26185D9A01}"/>
              </a:ext>
            </a:extLst>
          </p:cNvPr>
          <p:cNvSpPr/>
          <p:nvPr/>
        </p:nvSpPr>
        <p:spPr>
          <a:xfrm>
            <a:off x="2154467" y="1587147"/>
            <a:ext cx="1492468" cy="2200611"/>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sp>
        <p:nvSpPr>
          <p:cNvPr id="8" name="Rounded Rectangle 5">
            <a:extLst>
              <a:ext uri="{FF2B5EF4-FFF2-40B4-BE49-F238E27FC236}">
                <a16:creationId xmlns:a16="http://schemas.microsoft.com/office/drawing/2014/main" id="{F7851915-3A40-45BD-2D14-8E0FC8E1AD96}"/>
              </a:ext>
            </a:extLst>
          </p:cNvPr>
          <p:cNvSpPr/>
          <p:nvPr/>
        </p:nvSpPr>
        <p:spPr>
          <a:xfrm>
            <a:off x="3737302" y="1587147"/>
            <a:ext cx="1492468" cy="2200611"/>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sp>
        <p:nvSpPr>
          <p:cNvPr id="9" name="Rounded Rectangle 5">
            <a:extLst>
              <a:ext uri="{FF2B5EF4-FFF2-40B4-BE49-F238E27FC236}">
                <a16:creationId xmlns:a16="http://schemas.microsoft.com/office/drawing/2014/main" id="{A6DC0999-BFC2-6A32-BDEA-87E789E8DB0A}"/>
              </a:ext>
            </a:extLst>
          </p:cNvPr>
          <p:cNvSpPr/>
          <p:nvPr/>
        </p:nvSpPr>
        <p:spPr>
          <a:xfrm>
            <a:off x="5320137" y="1587147"/>
            <a:ext cx="1492468" cy="2200611"/>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sp>
        <p:nvSpPr>
          <p:cNvPr id="10" name="Rounded Rectangle 5">
            <a:extLst>
              <a:ext uri="{FF2B5EF4-FFF2-40B4-BE49-F238E27FC236}">
                <a16:creationId xmlns:a16="http://schemas.microsoft.com/office/drawing/2014/main" id="{9C12E268-955F-184E-E70A-73F79DCE7503}"/>
              </a:ext>
            </a:extLst>
          </p:cNvPr>
          <p:cNvSpPr/>
          <p:nvPr/>
        </p:nvSpPr>
        <p:spPr>
          <a:xfrm>
            <a:off x="6902972" y="1587147"/>
            <a:ext cx="1492468" cy="2200611"/>
          </a:xfrm>
          <a:prstGeom prst="roundRect">
            <a:avLst>
              <a:gd name="adj" fmla="val 9043"/>
            </a:avLst>
          </a:prstGeom>
          <a:gradFill>
            <a:gsLst>
              <a:gs pos="0">
                <a:srgbClr val="F05027"/>
              </a:gs>
              <a:gs pos="50000">
                <a:srgbClr val="E23D54"/>
              </a:gs>
              <a:gs pos="100000">
                <a:srgbClr val="C615B2"/>
              </a:gs>
            </a:gsLst>
            <a:path path="circle">
              <a:fillToRect r="100000" b="100000"/>
            </a:path>
          </a:gra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sp>
        <p:nvSpPr>
          <p:cNvPr id="11" name="Rounded Rectangle 5">
            <a:extLst>
              <a:ext uri="{FF2B5EF4-FFF2-40B4-BE49-F238E27FC236}">
                <a16:creationId xmlns:a16="http://schemas.microsoft.com/office/drawing/2014/main" id="{832D2ED1-BB1A-7911-2787-1859C0415575}"/>
              </a:ext>
            </a:extLst>
          </p:cNvPr>
          <p:cNvSpPr/>
          <p:nvPr/>
        </p:nvSpPr>
        <p:spPr>
          <a:xfrm>
            <a:off x="10068642" y="1587147"/>
            <a:ext cx="1492468" cy="2200611"/>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sp>
        <p:nvSpPr>
          <p:cNvPr id="12" name="Rounded Rectangle 5">
            <a:extLst>
              <a:ext uri="{FF2B5EF4-FFF2-40B4-BE49-F238E27FC236}">
                <a16:creationId xmlns:a16="http://schemas.microsoft.com/office/drawing/2014/main" id="{6FC0FDA9-65EB-360A-3576-739DC15106B9}"/>
              </a:ext>
            </a:extLst>
          </p:cNvPr>
          <p:cNvSpPr/>
          <p:nvPr/>
        </p:nvSpPr>
        <p:spPr>
          <a:xfrm>
            <a:off x="544598" y="3875990"/>
            <a:ext cx="11016509" cy="1474816"/>
          </a:xfrm>
          <a:prstGeom prst="roundRect">
            <a:avLst>
              <a:gd name="adj" fmla="val 9043"/>
            </a:avLst>
          </a:prstGeom>
          <a:solidFill>
            <a:schemeClr val="bg1">
              <a:lumMod val="95000"/>
            </a:schemeClr>
          </a:soli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pic>
        <p:nvPicPr>
          <p:cNvPr id="13" name="Graphic 12">
            <a:extLst>
              <a:ext uri="{FF2B5EF4-FFF2-40B4-BE49-F238E27FC236}">
                <a16:creationId xmlns:a16="http://schemas.microsoft.com/office/drawing/2014/main" id="{699D600F-EDC2-48B6-22FB-CD8783ACB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4483" y="3968640"/>
            <a:ext cx="943033" cy="962680"/>
          </a:xfrm>
          <a:prstGeom prst="rect">
            <a:avLst/>
          </a:prstGeom>
        </p:spPr>
      </p:pic>
      <p:pic>
        <p:nvPicPr>
          <p:cNvPr id="14" name="Graphic 13">
            <a:extLst>
              <a:ext uri="{FF2B5EF4-FFF2-40B4-BE49-F238E27FC236}">
                <a16:creationId xmlns:a16="http://schemas.microsoft.com/office/drawing/2014/main" id="{0A7524D0-B027-704F-AECA-EE4364A0F8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343359" y="2038135"/>
            <a:ext cx="943033" cy="943033"/>
          </a:xfrm>
          <a:prstGeom prst="rect">
            <a:avLst/>
          </a:prstGeom>
        </p:spPr>
      </p:pic>
      <p:pic>
        <p:nvPicPr>
          <p:cNvPr id="15" name="Graphic 14">
            <a:extLst>
              <a:ext uri="{FF2B5EF4-FFF2-40B4-BE49-F238E27FC236}">
                <a16:creationId xmlns:a16="http://schemas.microsoft.com/office/drawing/2014/main" id="{5C0F8EA3-B57C-FF1B-E022-630BB3F2678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262561" y="2038135"/>
            <a:ext cx="943033" cy="943033"/>
          </a:xfrm>
          <a:prstGeom prst="rect">
            <a:avLst/>
          </a:prstGeom>
        </p:spPr>
      </p:pic>
      <p:pic>
        <p:nvPicPr>
          <p:cNvPr id="16" name="Graphic 15">
            <a:extLst>
              <a:ext uri="{FF2B5EF4-FFF2-40B4-BE49-F238E27FC236}">
                <a16:creationId xmlns:a16="http://schemas.microsoft.com/office/drawing/2014/main" id="{2C1436AD-9E52-6B09-4ADC-BBC7947E8E3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624483" y="2038135"/>
            <a:ext cx="943033" cy="943033"/>
          </a:xfrm>
          <a:prstGeom prst="rect">
            <a:avLst/>
          </a:prstGeom>
        </p:spPr>
      </p:pic>
      <p:pic>
        <p:nvPicPr>
          <p:cNvPr id="17" name="Graphic 16">
            <a:extLst>
              <a:ext uri="{FF2B5EF4-FFF2-40B4-BE49-F238E27FC236}">
                <a16:creationId xmlns:a16="http://schemas.microsoft.com/office/drawing/2014/main" id="{185C5695-B551-4042-CCB8-96E49BD808C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4006524" y="2038135"/>
            <a:ext cx="943033" cy="943033"/>
          </a:xfrm>
          <a:prstGeom prst="rect">
            <a:avLst/>
          </a:prstGeom>
        </p:spPr>
      </p:pic>
      <p:pic>
        <p:nvPicPr>
          <p:cNvPr id="18" name="Graphic 17">
            <a:extLst>
              <a:ext uri="{FF2B5EF4-FFF2-40B4-BE49-F238E27FC236}">
                <a16:creationId xmlns:a16="http://schemas.microsoft.com/office/drawing/2014/main" id="{DBB21C20-FB1B-0DFB-2952-BCFC814EF8E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2434380" y="2038135"/>
            <a:ext cx="943033" cy="943033"/>
          </a:xfrm>
          <a:prstGeom prst="rect">
            <a:avLst/>
          </a:prstGeom>
        </p:spPr>
      </p:pic>
      <p:pic>
        <p:nvPicPr>
          <p:cNvPr id="19" name="Graphic 18">
            <a:extLst>
              <a:ext uri="{FF2B5EF4-FFF2-40B4-BE49-F238E27FC236}">
                <a16:creationId xmlns:a16="http://schemas.microsoft.com/office/drawing/2014/main" id="{6FC8E2E0-043E-F76E-C434-E54FADD8331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846349" y="2038135"/>
            <a:ext cx="943033" cy="943033"/>
          </a:xfrm>
          <a:prstGeom prst="rect">
            <a:avLst/>
          </a:prstGeom>
        </p:spPr>
      </p:pic>
      <p:sp>
        <p:nvSpPr>
          <p:cNvPr id="20" name="TextBox 19">
            <a:extLst>
              <a:ext uri="{FF2B5EF4-FFF2-40B4-BE49-F238E27FC236}">
                <a16:creationId xmlns:a16="http://schemas.microsoft.com/office/drawing/2014/main" id="{32579F89-CF53-22ED-4E88-B83D0E5487C7}"/>
              </a:ext>
            </a:extLst>
          </p:cNvPr>
          <p:cNvSpPr txBox="1"/>
          <p:nvPr/>
        </p:nvSpPr>
        <p:spPr>
          <a:xfrm>
            <a:off x="571632" y="3075008"/>
            <a:ext cx="1492468" cy="276999"/>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Data Factory</a:t>
            </a:r>
            <a:endParaRPr lang="en-DK" sz="1200">
              <a:solidFill>
                <a:srgbClr val="117865"/>
              </a:solidFill>
              <a:latin typeface="Segoe UI Semibold" panose="020B0702040204020203" pitchFamily="34" charset="0"/>
              <a:cs typeface="Segoe UI Semibold" panose="020B0702040204020203" pitchFamily="34" charset="0"/>
            </a:endParaRPr>
          </a:p>
        </p:txBody>
      </p:sp>
      <p:sp>
        <p:nvSpPr>
          <p:cNvPr id="21" name="TextBox 20">
            <a:extLst>
              <a:ext uri="{FF2B5EF4-FFF2-40B4-BE49-F238E27FC236}">
                <a16:creationId xmlns:a16="http://schemas.microsoft.com/office/drawing/2014/main" id="{301CDCCD-90F2-F841-56EA-6D87A358CC52}"/>
              </a:ext>
            </a:extLst>
          </p:cNvPr>
          <p:cNvSpPr txBox="1"/>
          <p:nvPr/>
        </p:nvSpPr>
        <p:spPr>
          <a:xfrm>
            <a:off x="2154467" y="3075008"/>
            <a:ext cx="1492468" cy="461665"/>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Synapse Data Engineering</a:t>
            </a:r>
            <a:endParaRPr lang="en-DK" sz="1200">
              <a:solidFill>
                <a:srgbClr val="117865"/>
              </a:solidFill>
              <a:latin typeface="Segoe UI Semibold" panose="020B0702040204020203" pitchFamily="34" charset="0"/>
              <a:cs typeface="Segoe UI Semibold" panose="020B0702040204020203" pitchFamily="34" charset="0"/>
            </a:endParaRPr>
          </a:p>
        </p:txBody>
      </p:sp>
      <p:sp>
        <p:nvSpPr>
          <p:cNvPr id="22" name="TextBox 21">
            <a:extLst>
              <a:ext uri="{FF2B5EF4-FFF2-40B4-BE49-F238E27FC236}">
                <a16:creationId xmlns:a16="http://schemas.microsoft.com/office/drawing/2014/main" id="{A355BD6C-2AD1-5347-3257-9DED4F19EF5E}"/>
              </a:ext>
            </a:extLst>
          </p:cNvPr>
          <p:cNvSpPr txBox="1"/>
          <p:nvPr/>
        </p:nvSpPr>
        <p:spPr>
          <a:xfrm>
            <a:off x="3731806" y="3075008"/>
            <a:ext cx="1492468" cy="461665"/>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Synapse Data Warehouse</a:t>
            </a:r>
            <a:endParaRPr lang="en-DK" sz="1200">
              <a:solidFill>
                <a:srgbClr val="117865"/>
              </a:solidFill>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55245BB4-1956-3E82-0E4A-AD37CE7BF88A}"/>
              </a:ext>
            </a:extLst>
          </p:cNvPr>
          <p:cNvSpPr txBox="1"/>
          <p:nvPr/>
        </p:nvSpPr>
        <p:spPr>
          <a:xfrm>
            <a:off x="5309145" y="3075008"/>
            <a:ext cx="1492468" cy="461665"/>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Synapse Data Science</a:t>
            </a:r>
            <a:endParaRPr lang="en-DK" sz="1200">
              <a:solidFill>
                <a:srgbClr val="117865"/>
              </a:solidFill>
              <a:latin typeface="Segoe UI Semibold" panose="020B0702040204020203" pitchFamily="34" charset="0"/>
              <a:cs typeface="Segoe UI Semibold" panose="020B0702040204020203" pitchFamily="34" charset="0"/>
            </a:endParaRPr>
          </a:p>
        </p:txBody>
      </p:sp>
      <p:sp>
        <p:nvSpPr>
          <p:cNvPr id="24" name="TextBox 23">
            <a:extLst>
              <a:ext uri="{FF2B5EF4-FFF2-40B4-BE49-F238E27FC236}">
                <a16:creationId xmlns:a16="http://schemas.microsoft.com/office/drawing/2014/main" id="{2A1E259B-7FC7-F6E8-9D8F-CB8F03FBD7E1}"/>
              </a:ext>
            </a:extLst>
          </p:cNvPr>
          <p:cNvSpPr txBox="1"/>
          <p:nvPr/>
        </p:nvSpPr>
        <p:spPr>
          <a:xfrm>
            <a:off x="6902972" y="3075008"/>
            <a:ext cx="1492468" cy="461665"/>
          </a:xfrm>
          <a:prstGeom prst="rect">
            <a:avLst/>
          </a:prstGeom>
          <a:noFill/>
        </p:spPr>
        <p:txBody>
          <a:bodyPr wrap="square" rtlCol="0">
            <a:spAutoFit/>
          </a:bodyPr>
          <a:lstStyle/>
          <a:p>
            <a:pPr algn="ctr"/>
            <a:r>
              <a:rPr lang="en-US" sz="1200" dirty="0">
                <a:solidFill>
                  <a:schemeClr val="bg1">
                    <a:lumMod val="95000"/>
                  </a:schemeClr>
                </a:solidFill>
                <a:latin typeface="Segoe UI Semibold" panose="020B0702040204020203" pitchFamily="34" charset="0"/>
                <a:cs typeface="Segoe UI Semibold" panose="020B0702040204020203" pitchFamily="34" charset="0"/>
              </a:rPr>
              <a:t>Synapse Real-Time Analytics</a:t>
            </a:r>
            <a:endParaRPr lang="en-DK" sz="1200" dirty="0">
              <a:solidFill>
                <a:schemeClr val="bg1">
                  <a:lumMod val="95000"/>
                </a:schemeClr>
              </a:solidFill>
              <a:latin typeface="Segoe UI Semibold" panose="020B0702040204020203" pitchFamily="34" charset="0"/>
              <a:cs typeface="Segoe UI Semibold" panose="020B0702040204020203" pitchFamily="34" charset="0"/>
            </a:endParaRPr>
          </a:p>
        </p:txBody>
      </p:sp>
      <p:sp>
        <p:nvSpPr>
          <p:cNvPr id="25" name="TextBox 24">
            <a:extLst>
              <a:ext uri="{FF2B5EF4-FFF2-40B4-BE49-F238E27FC236}">
                <a16:creationId xmlns:a16="http://schemas.microsoft.com/office/drawing/2014/main" id="{0A72563D-8B08-3D12-7DFE-7102FFB1E0E1}"/>
              </a:ext>
            </a:extLst>
          </p:cNvPr>
          <p:cNvSpPr txBox="1"/>
          <p:nvPr/>
        </p:nvSpPr>
        <p:spPr>
          <a:xfrm>
            <a:off x="8485807" y="3075008"/>
            <a:ext cx="1492468" cy="276999"/>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Power BI</a:t>
            </a:r>
            <a:endParaRPr lang="en-DK" sz="1200">
              <a:solidFill>
                <a:srgbClr val="117865"/>
              </a:solidFill>
              <a:latin typeface="Segoe UI Semibold" panose="020B0702040204020203" pitchFamily="34" charset="0"/>
              <a:cs typeface="Segoe UI Semibold" panose="020B0702040204020203" pitchFamily="34" charset="0"/>
            </a:endParaRPr>
          </a:p>
        </p:txBody>
      </p:sp>
      <p:sp>
        <p:nvSpPr>
          <p:cNvPr id="26" name="TextBox 25">
            <a:extLst>
              <a:ext uri="{FF2B5EF4-FFF2-40B4-BE49-F238E27FC236}">
                <a16:creationId xmlns:a16="http://schemas.microsoft.com/office/drawing/2014/main" id="{BEFD9590-9099-91E8-82E0-BB4CD7FFEF0C}"/>
              </a:ext>
            </a:extLst>
          </p:cNvPr>
          <p:cNvSpPr txBox="1"/>
          <p:nvPr/>
        </p:nvSpPr>
        <p:spPr>
          <a:xfrm>
            <a:off x="10037533" y="3075008"/>
            <a:ext cx="1492468" cy="461665"/>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Data Activator (coming soon)</a:t>
            </a:r>
            <a:endParaRPr lang="en-DK" sz="1200">
              <a:solidFill>
                <a:srgbClr val="117865"/>
              </a:solidFill>
              <a:latin typeface="Segoe UI Semibold" panose="020B0702040204020203" pitchFamily="34" charset="0"/>
              <a:cs typeface="Segoe UI Semibold" panose="020B0702040204020203" pitchFamily="34" charset="0"/>
            </a:endParaRPr>
          </a:p>
        </p:txBody>
      </p:sp>
      <p:sp>
        <p:nvSpPr>
          <p:cNvPr id="27" name="TextBox 26">
            <a:extLst>
              <a:ext uri="{FF2B5EF4-FFF2-40B4-BE49-F238E27FC236}">
                <a16:creationId xmlns:a16="http://schemas.microsoft.com/office/drawing/2014/main" id="{CDD9B013-9597-0DD5-6A14-C9DB99458563}"/>
              </a:ext>
            </a:extLst>
          </p:cNvPr>
          <p:cNvSpPr txBox="1"/>
          <p:nvPr/>
        </p:nvSpPr>
        <p:spPr>
          <a:xfrm>
            <a:off x="5320137" y="4923185"/>
            <a:ext cx="1492468" cy="276999"/>
          </a:xfrm>
          <a:prstGeom prst="rect">
            <a:avLst/>
          </a:prstGeom>
          <a:noFill/>
        </p:spPr>
        <p:txBody>
          <a:bodyPr wrap="square" rtlCol="0">
            <a:spAutoFit/>
          </a:bodyPr>
          <a:lstStyle/>
          <a:p>
            <a:pPr algn="ctr"/>
            <a:r>
              <a:rPr lang="en-US" sz="1200">
                <a:solidFill>
                  <a:srgbClr val="117865"/>
                </a:solidFill>
                <a:latin typeface="Segoe UI Semibold" panose="020B0702040204020203" pitchFamily="34" charset="0"/>
                <a:cs typeface="Segoe UI Semibold" panose="020B0702040204020203" pitchFamily="34" charset="0"/>
              </a:rPr>
              <a:t>OneLake</a:t>
            </a:r>
            <a:endParaRPr lang="en-DK" sz="1200">
              <a:solidFill>
                <a:srgbClr val="117865"/>
              </a:solidFill>
              <a:latin typeface="Segoe UI Semibold" panose="020B0702040204020203" pitchFamily="34" charset="0"/>
              <a:cs typeface="Segoe UI Semibold" panose="020B0702040204020203" pitchFamily="34" charset="0"/>
            </a:endParaRPr>
          </a:p>
        </p:txBody>
      </p:sp>
      <p:pic>
        <p:nvPicPr>
          <p:cNvPr id="28" name="Graphic 10">
            <a:extLst>
              <a:ext uri="{FF2B5EF4-FFF2-40B4-BE49-F238E27FC236}">
                <a16:creationId xmlns:a16="http://schemas.microsoft.com/office/drawing/2014/main" id="{F6258DE5-22B6-69CB-BC8F-08443D1D72AC}"/>
              </a:ext>
            </a:extLst>
          </p:cNvPr>
          <p:cNvPicPr>
            <a:picLocks noChangeAspect="1"/>
          </p:cNvPicPr>
          <p:nvPr/>
        </p:nvPicPr>
        <p:blipFill>
          <a:blip r:embed="rId18" cstate="screen">
            <a:extLst>
              <a:ext uri="{28A0092B-C50C-407E-A947-70E740481C1C}">
                <a14:useLocalDpi xmlns:a14="http://schemas.microsoft.com/office/drawing/2010/main" val="0"/>
              </a:ext>
            </a:extLst>
          </a:blip>
          <a:srcRect/>
          <a:stretch/>
        </p:blipFill>
        <p:spPr>
          <a:xfrm>
            <a:off x="544598" y="405231"/>
            <a:ext cx="564570" cy="563512"/>
          </a:xfrm>
          <a:prstGeom prst="rect">
            <a:avLst/>
          </a:prstGeom>
        </p:spPr>
      </p:pic>
    </p:spTree>
    <p:extLst>
      <p:ext uri="{BB962C8B-B14F-4D97-AF65-F5344CB8AC3E}">
        <p14:creationId xmlns:p14="http://schemas.microsoft.com/office/powerpoint/2010/main" val="3282987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utterfly flying out of a line of diamonds&#10;&#10;Description automatically generated">
            <a:extLst>
              <a:ext uri="{FF2B5EF4-FFF2-40B4-BE49-F238E27FC236}">
                <a16:creationId xmlns:a16="http://schemas.microsoft.com/office/drawing/2014/main" id="{D05EB81D-E7E5-A2C2-25A9-78D1C23B7C46}"/>
              </a:ext>
            </a:extLst>
          </p:cNvPr>
          <p:cNvPicPr>
            <a:picLocks noChangeAspect="1"/>
          </p:cNvPicPr>
          <p:nvPr/>
        </p:nvPicPr>
        <p:blipFill rotWithShape="1">
          <a:blip r:embed="rId2" cstate="screen">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95" b="9947"/>
          <a:stretch/>
        </p:blipFill>
        <p:spPr>
          <a:xfrm>
            <a:off x="0" y="-1"/>
            <a:ext cx="12192000" cy="6858001"/>
          </a:xfrm>
          <a:prstGeom prst="rect">
            <a:avLst/>
          </a:prstGeom>
        </p:spPr>
      </p:pic>
      <p:sp>
        <p:nvSpPr>
          <p:cNvPr id="4" name="TextBox 3">
            <a:extLst>
              <a:ext uri="{FF2B5EF4-FFF2-40B4-BE49-F238E27FC236}">
                <a16:creationId xmlns:a16="http://schemas.microsoft.com/office/drawing/2014/main" id="{578B8842-16A3-9FEF-AF63-F5ACE1666EEF}"/>
              </a:ext>
            </a:extLst>
          </p:cNvPr>
          <p:cNvSpPr txBox="1"/>
          <p:nvPr/>
        </p:nvSpPr>
        <p:spPr>
          <a:xfrm>
            <a:off x="286158" y="260824"/>
            <a:ext cx="5882630" cy="646331"/>
          </a:xfrm>
          <a:prstGeom prst="rect">
            <a:avLst/>
          </a:prstGeom>
          <a:noFill/>
        </p:spPr>
        <p:txBody>
          <a:bodyPr wrap="square" rtlCol="0">
            <a:spAutoFit/>
          </a:bodyPr>
          <a:lstStyle/>
          <a:p>
            <a:pPr defTabSz="719138">
              <a:spcBef>
                <a:spcPts val="200"/>
              </a:spcBef>
              <a:spcAft>
                <a:spcPts val="600"/>
              </a:spcAft>
              <a:buSzPct val="100000"/>
            </a:pPr>
            <a:r>
              <a:rPr lang="en-GB" sz="3600" spc="50" dirty="0">
                <a:ln w="3175">
                  <a:noFill/>
                </a:ln>
                <a:gradFill>
                  <a:gsLst>
                    <a:gs pos="35000">
                      <a:schemeClr val="accent1"/>
                    </a:gs>
                    <a:gs pos="100000">
                      <a:schemeClr val="accent2"/>
                    </a:gs>
                  </a:gsLst>
                  <a:lin ang="0" scaled="0"/>
                </a:gradFill>
                <a:latin typeface="+mj-lt"/>
              </a:rPr>
              <a:t>Digital transformation</a:t>
            </a:r>
            <a:endParaRPr lang="en-DK" sz="3600" spc="50" dirty="0">
              <a:ln w="3175">
                <a:noFill/>
              </a:ln>
              <a:gradFill>
                <a:gsLst>
                  <a:gs pos="35000">
                    <a:schemeClr val="accent1"/>
                  </a:gs>
                  <a:gs pos="100000">
                    <a:schemeClr val="accent2"/>
                  </a:gs>
                </a:gsLst>
                <a:lin ang="0" scaled="0"/>
              </a:gradFill>
              <a:latin typeface="+mj-lt"/>
            </a:endParaRPr>
          </a:p>
        </p:txBody>
      </p:sp>
      <p:sp>
        <p:nvSpPr>
          <p:cNvPr id="7" name="TextBox 6">
            <a:extLst>
              <a:ext uri="{FF2B5EF4-FFF2-40B4-BE49-F238E27FC236}">
                <a16:creationId xmlns:a16="http://schemas.microsoft.com/office/drawing/2014/main" id="{09B7CD8A-2EA9-6A83-8D82-F7502CEF1B55}"/>
              </a:ext>
            </a:extLst>
          </p:cNvPr>
          <p:cNvSpPr txBox="1"/>
          <p:nvPr/>
        </p:nvSpPr>
        <p:spPr>
          <a:xfrm>
            <a:off x="1726443" y="1760561"/>
            <a:ext cx="5438632" cy="3139321"/>
          </a:xfrm>
          <a:prstGeom prst="rect">
            <a:avLst/>
          </a:prstGeom>
          <a:noFill/>
        </p:spPr>
        <p:txBody>
          <a:bodyPr wrap="square" rtlCol="0">
            <a:spAutoFit/>
          </a:bodyPr>
          <a:lstStyle/>
          <a:p>
            <a:pPr algn="l"/>
            <a:r>
              <a:rPr lang="en-GB" dirty="0">
                <a:solidFill>
                  <a:schemeClr val="bg1">
                    <a:lumMod val="95000"/>
                  </a:schemeClr>
                </a:solidFill>
              </a:rPr>
              <a:t>                              Cybersecurity</a:t>
            </a:r>
          </a:p>
          <a:p>
            <a:pPr algn="l"/>
            <a:r>
              <a:rPr lang="en-GB" dirty="0">
                <a:solidFill>
                  <a:schemeClr val="bg1">
                    <a:lumMod val="95000"/>
                  </a:schemeClr>
                </a:solidFill>
              </a:rPr>
              <a:t>                           Asset tracking and management</a:t>
            </a:r>
          </a:p>
          <a:p>
            <a:pPr algn="l"/>
            <a:r>
              <a:rPr lang="en-GB" dirty="0">
                <a:solidFill>
                  <a:schemeClr val="bg1">
                    <a:lumMod val="95000"/>
                  </a:schemeClr>
                </a:solidFill>
              </a:rPr>
              <a:t>                        Predictive maintenance</a:t>
            </a:r>
          </a:p>
          <a:p>
            <a:pPr algn="l"/>
            <a:r>
              <a:rPr lang="en-GB" dirty="0">
                <a:solidFill>
                  <a:schemeClr val="bg1">
                    <a:lumMod val="95000"/>
                  </a:schemeClr>
                </a:solidFill>
              </a:rPr>
              <a:t>                     Supply chain optimization</a:t>
            </a:r>
          </a:p>
          <a:p>
            <a:pPr algn="l"/>
            <a:r>
              <a:rPr lang="en-GB" dirty="0">
                <a:solidFill>
                  <a:schemeClr val="bg1">
                    <a:lumMod val="95000"/>
                  </a:schemeClr>
                </a:solidFill>
              </a:rPr>
              <a:t>                  Customer experience</a:t>
            </a:r>
          </a:p>
          <a:p>
            <a:pPr algn="l"/>
            <a:r>
              <a:rPr lang="en-GB" dirty="0">
                <a:solidFill>
                  <a:schemeClr val="bg1">
                    <a:lumMod val="95000"/>
                  </a:schemeClr>
                </a:solidFill>
              </a:rPr>
              <a:t>               Energy management</a:t>
            </a:r>
          </a:p>
          <a:p>
            <a:pPr algn="l"/>
            <a:r>
              <a:rPr lang="en-GB" dirty="0">
                <a:solidFill>
                  <a:schemeClr val="bg1">
                    <a:lumMod val="95000"/>
                  </a:schemeClr>
                </a:solidFill>
              </a:rPr>
              <a:t>            Inventory management</a:t>
            </a:r>
          </a:p>
          <a:p>
            <a:pPr algn="l"/>
            <a:r>
              <a:rPr lang="en-GB" dirty="0">
                <a:solidFill>
                  <a:schemeClr val="bg1">
                    <a:lumMod val="95000"/>
                  </a:schemeClr>
                </a:solidFill>
              </a:rPr>
              <a:t>         Quality control</a:t>
            </a:r>
          </a:p>
          <a:p>
            <a:pPr algn="l"/>
            <a:r>
              <a:rPr lang="en-GB" dirty="0">
                <a:solidFill>
                  <a:schemeClr val="bg1">
                    <a:lumMod val="95000"/>
                  </a:schemeClr>
                </a:solidFill>
              </a:rPr>
              <a:t>      Environmental monitoring</a:t>
            </a:r>
          </a:p>
          <a:p>
            <a:pPr algn="l"/>
            <a:r>
              <a:rPr lang="en-GB" dirty="0">
                <a:solidFill>
                  <a:schemeClr val="bg1">
                    <a:lumMod val="95000"/>
                  </a:schemeClr>
                </a:solidFill>
              </a:rPr>
              <a:t>   Fleet management</a:t>
            </a:r>
          </a:p>
          <a:p>
            <a:pPr algn="l"/>
            <a:r>
              <a:rPr lang="en-GB" dirty="0">
                <a:solidFill>
                  <a:schemeClr val="bg1">
                    <a:lumMod val="95000"/>
                  </a:schemeClr>
                </a:solidFill>
              </a:rPr>
              <a:t>Health and safety</a:t>
            </a:r>
            <a:endParaRPr lang="en-DK" dirty="0">
              <a:solidFill>
                <a:schemeClr val="bg1">
                  <a:lumMod val="95000"/>
                </a:schemeClr>
              </a:solidFill>
            </a:endParaRPr>
          </a:p>
        </p:txBody>
      </p:sp>
    </p:spTree>
    <p:extLst>
      <p:ext uri="{BB962C8B-B14F-4D97-AF65-F5344CB8AC3E}">
        <p14:creationId xmlns:p14="http://schemas.microsoft.com/office/powerpoint/2010/main" val="50487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par>
                          <p:cTn id="16" fill="hold">
                            <p:stCondLst>
                              <p:cond delay="2250"/>
                            </p:stCondLst>
                            <p:childTnLst>
                              <p:par>
                                <p:cTn id="17" presetID="10" presetClass="entr" presetSubtype="0" fill="hold" grpId="0" nodeType="afterEffect">
                                  <p:stCondLst>
                                    <p:cond delay="25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par>
                          <p:cTn id="20" fill="hold">
                            <p:stCondLst>
                              <p:cond delay="3000"/>
                            </p:stCondLst>
                            <p:childTnLst>
                              <p:par>
                                <p:cTn id="21" presetID="10" presetClass="entr" presetSubtype="0" fill="hold" grpId="0" nodeType="afterEffect">
                                  <p:stCondLst>
                                    <p:cond delay="25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childTnLst>
                          </p:cTn>
                        </p:par>
                        <p:par>
                          <p:cTn id="24" fill="hold">
                            <p:stCondLst>
                              <p:cond delay="3750"/>
                            </p:stCondLst>
                            <p:childTnLst>
                              <p:par>
                                <p:cTn id="25" presetID="10" presetClass="entr" presetSubtype="0" fill="hold" grpId="0" nodeType="afterEffect">
                                  <p:stCondLst>
                                    <p:cond delay="25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par>
                          <p:cTn id="28" fill="hold">
                            <p:stCondLst>
                              <p:cond delay="4500"/>
                            </p:stCondLst>
                            <p:childTnLst>
                              <p:par>
                                <p:cTn id="29" presetID="10" presetClass="entr" presetSubtype="0" fill="hold" grpId="0" nodeType="afterEffect">
                                  <p:stCondLst>
                                    <p:cond delay="25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500"/>
                                        <p:tgtEl>
                                          <p:spTgt spid="7">
                                            <p:txEl>
                                              <p:pRg st="6" end="6"/>
                                            </p:txEl>
                                          </p:spTgt>
                                        </p:tgtEl>
                                      </p:cBhvr>
                                    </p:animEffect>
                                  </p:childTnLst>
                                </p:cTn>
                              </p:par>
                            </p:childTnLst>
                          </p:cTn>
                        </p:par>
                        <p:par>
                          <p:cTn id="32" fill="hold">
                            <p:stCondLst>
                              <p:cond delay="5250"/>
                            </p:stCondLst>
                            <p:childTnLst>
                              <p:par>
                                <p:cTn id="33" presetID="10" presetClass="entr" presetSubtype="0" fill="hold" grpId="0" nodeType="afterEffect">
                                  <p:stCondLst>
                                    <p:cond delay="25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fade">
                                      <p:cBhvr>
                                        <p:cTn id="35" dur="500"/>
                                        <p:tgtEl>
                                          <p:spTgt spid="7">
                                            <p:txEl>
                                              <p:pRg st="7" end="7"/>
                                            </p:txEl>
                                          </p:spTgt>
                                        </p:tgtEl>
                                      </p:cBhvr>
                                    </p:animEffect>
                                  </p:childTnLst>
                                </p:cTn>
                              </p:par>
                            </p:childTnLst>
                          </p:cTn>
                        </p:par>
                        <p:par>
                          <p:cTn id="36" fill="hold">
                            <p:stCondLst>
                              <p:cond delay="6000"/>
                            </p:stCondLst>
                            <p:childTnLst>
                              <p:par>
                                <p:cTn id="37" presetID="10" presetClass="entr" presetSubtype="0" fill="hold" grpId="0" nodeType="afterEffect">
                                  <p:stCondLst>
                                    <p:cond delay="250"/>
                                  </p:stCondLst>
                                  <p:childTnLst>
                                    <p:set>
                                      <p:cBhvr>
                                        <p:cTn id="38" dur="1" fill="hold">
                                          <p:stCondLst>
                                            <p:cond delay="0"/>
                                          </p:stCondLst>
                                        </p:cTn>
                                        <p:tgtEl>
                                          <p:spTgt spid="7">
                                            <p:txEl>
                                              <p:pRg st="8" end="8"/>
                                            </p:txEl>
                                          </p:spTgt>
                                        </p:tgtEl>
                                        <p:attrNameLst>
                                          <p:attrName>style.visibility</p:attrName>
                                        </p:attrNameLst>
                                      </p:cBhvr>
                                      <p:to>
                                        <p:strVal val="visible"/>
                                      </p:to>
                                    </p:set>
                                    <p:animEffect transition="in" filter="fade">
                                      <p:cBhvr>
                                        <p:cTn id="39" dur="500"/>
                                        <p:tgtEl>
                                          <p:spTgt spid="7">
                                            <p:txEl>
                                              <p:pRg st="8" end="8"/>
                                            </p:txEl>
                                          </p:spTgt>
                                        </p:tgtEl>
                                      </p:cBhvr>
                                    </p:animEffect>
                                  </p:childTnLst>
                                </p:cTn>
                              </p:par>
                            </p:childTnLst>
                          </p:cTn>
                        </p:par>
                        <p:par>
                          <p:cTn id="40" fill="hold">
                            <p:stCondLst>
                              <p:cond delay="6750"/>
                            </p:stCondLst>
                            <p:childTnLst>
                              <p:par>
                                <p:cTn id="41" presetID="10" presetClass="entr" presetSubtype="0" fill="hold" grpId="0" nodeType="afterEffect">
                                  <p:stCondLst>
                                    <p:cond delay="250"/>
                                  </p:stCondLst>
                                  <p:childTnLst>
                                    <p:set>
                                      <p:cBhvr>
                                        <p:cTn id="42" dur="1" fill="hold">
                                          <p:stCondLst>
                                            <p:cond delay="0"/>
                                          </p:stCondLst>
                                        </p:cTn>
                                        <p:tgtEl>
                                          <p:spTgt spid="7">
                                            <p:txEl>
                                              <p:pRg st="9" end="9"/>
                                            </p:txEl>
                                          </p:spTgt>
                                        </p:tgtEl>
                                        <p:attrNameLst>
                                          <p:attrName>style.visibility</p:attrName>
                                        </p:attrNameLst>
                                      </p:cBhvr>
                                      <p:to>
                                        <p:strVal val="visible"/>
                                      </p:to>
                                    </p:set>
                                    <p:animEffect transition="in" filter="fade">
                                      <p:cBhvr>
                                        <p:cTn id="43" dur="500"/>
                                        <p:tgtEl>
                                          <p:spTgt spid="7">
                                            <p:txEl>
                                              <p:pRg st="9" end="9"/>
                                            </p:txEl>
                                          </p:spTgt>
                                        </p:tgtEl>
                                      </p:cBhvr>
                                    </p:animEffect>
                                  </p:childTnLst>
                                </p:cTn>
                              </p:par>
                            </p:childTnLst>
                          </p:cTn>
                        </p:par>
                        <p:par>
                          <p:cTn id="44" fill="hold">
                            <p:stCondLst>
                              <p:cond delay="7500"/>
                            </p:stCondLst>
                            <p:childTnLst>
                              <p:par>
                                <p:cTn id="45" presetID="10" presetClass="entr" presetSubtype="0" fill="hold" grpId="0" nodeType="afterEffect">
                                  <p:stCondLst>
                                    <p:cond delay="250"/>
                                  </p:stCondLst>
                                  <p:childTnLst>
                                    <p:set>
                                      <p:cBhvr>
                                        <p:cTn id="46" dur="1" fill="hold">
                                          <p:stCondLst>
                                            <p:cond delay="0"/>
                                          </p:stCondLst>
                                        </p:cTn>
                                        <p:tgtEl>
                                          <p:spTgt spid="7">
                                            <p:txEl>
                                              <p:pRg st="10" end="10"/>
                                            </p:txEl>
                                          </p:spTgt>
                                        </p:tgtEl>
                                        <p:attrNameLst>
                                          <p:attrName>style.visibility</p:attrName>
                                        </p:attrNameLst>
                                      </p:cBhvr>
                                      <p:to>
                                        <p:strVal val="visible"/>
                                      </p:to>
                                    </p:set>
                                    <p:animEffect transition="in" filter="fade">
                                      <p:cBhvr>
                                        <p:cTn id="4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D4C36E3-E360-32FA-E4FE-FF870727323A}"/>
              </a:ext>
            </a:extLst>
          </p:cNvPr>
          <p:cNvSpPr>
            <a:spLocks noGrp="1"/>
          </p:cNvSpPr>
          <p:nvPr>
            <p:ph type="dt" sz="half" idx="10"/>
          </p:nvPr>
        </p:nvSpPr>
        <p:spPr/>
        <p:txBody>
          <a:bodyPr/>
          <a:lstStyle/>
          <a:p>
            <a:fld id="{DBBBD244-68A5-47FF-81FB-8C7F8069C158}" type="datetime3">
              <a:rPr lang="en-US" smtClean="0"/>
              <a:t>1 October 2023</a:t>
            </a:fld>
            <a:endParaRPr lang="en-GB"/>
          </a:p>
        </p:txBody>
      </p:sp>
      <p:sp>
        <p:nvSpPr>
          <p:cNvPr id="4" name="Rounded Rectangle 5">
            <a:extLst>
              <a:ext uri="{FF2B5EF4-FFF2-40B4-BE49-F238E27FC236}">
                <a16:creationId xmlns:a16="http://schemas.microsoft.com/office/drawing/2014/main" id="{77548EB2-8B4A-F1C8-D32F-5EBAD81260BC}"/>
              </a:ext>
            </a:extLst>
          </p:cNvPr>
          <p:cNvSpPr/>
          <p:nvPr/>
        </p:nvSpPr>
        <p:spPr>
          <a:xfrm>
            <a:off x="7844666" y="925230"/>
            <a:ext cx="3094013" cy="4562054"/>
          </a:xfrm>
          <a:prstGeom prst="roundRect">
            <a:avLst>
              <a:gd name="adj" fmla="val 9043"/>
            </a:avLst>
          </a:prstGeom>
          <a:gradFill>
            <a:gsLst>
              <a:gs pos="0">
                <a:srgbClr val="F05027">
                  <a:alpha val="80000"/>
                </a:srgbClr>
              </a:gs>
              <a:gs pos="50000">
                <a:srgbClr val="E23D54">
                  <a:alpha val="80000"/>
                </a:srgbClr>
              </a:gs>
              <a:gs pos="100000">
                <a:srgbClr val="C615B2">
                  <a:alpha val="80000"/>
                </a:srgbClr>
              </a:gs>
            </a:gsLst>
            <a:path path="circle">
              <a:fillToRect r="100000" b="100000"/>
            </a:path>
          </a:gradFill>
          <a:ln w="25400">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274300">
              <a:lnSpc>
                <a:spcPct val="130000"/>
              </a:lnSpc>
            </a:pPr>
            <a:endParaRPr lang="en-US" sz="1200">
              <a:latin typeface="Segoe UI" panose="020B0502040204020203" pitchFamily="34" charset="0"/>
              <a:cs typeface="Segoe UI" panose="020B0502040204020203" pitchFamily="34" charset="0"/>
            </a:endParaRPr>
          </a:p>
        </p:txBody>
      </p:sp>
      <p:pic>
        <p:nvPicPr>
          <p:cNvPr id="5" name="Graphic 4">
            <a:extLst>
              <a:ext uri="{FF2B5EF4-FFF2-40B4-BE49-F238E27FC236}">
                <a16:creationId xmlns:a16="http://schemas.microsoft.com/office/drawing/2014/main" id="{7011C1DF-DA41-A164-BF27-7853A8F7EE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474121" y="1860167"/>
            <a:ext cx="1954988" cy="1954988"/>
          </a:xfrm>
          <a:prstGeom prst="rect">
            <a:avLst/>
          </a:prstGeom>
        </p:spPr>
      </p:pic>
      <p:sp>
        <p:nvSpPr>
          <p:cNvPr id="6" name="TextBox 5">
            <a:extLst>
              <a:ext uri="{FF2B5EF4-FFF2-40B4-BE49-F238E27FC236}">
                <a16:creationId xmlns:a16="http://schemas.microsoft.com/office/drawing/2014/main" id="{66DBB3DE-0540-6F3A-AC60-301BB6C26137}"/>
              </a:ext>
            </a:extLst>
          </p:cNvPr>
          <p:cNvSpPr txBox="1"/>
          <p:nvPr/>
        </p:nvSpPr>
        <p:spPr>
          <a:xfrm>
            <a:off x="7844666" y="4009693"/>
            <a:ext cx="3094013" cy="830996"/>
          </a:xfrm>
          <a:prstGeom prst="rect">
            <a:avLst/>
          </a:prstGeom>
          <a:noFill/>
        </p:spPr>
        <p:txBody>
          <a:bodyPr wrap="square" rtlCol="0">
            <a:spAutoFit/>
          </a:bodyPr>
          <a:lstStyle/>
          <a:p>
            <a:pPr algn="ctr"/>
            <a:r>
              <a:rPr lang="en-US" sz="2400" dirty="0">
                <a:solidFill>
                  <a:schemeClr val="bg1">
                    <a:lumMod val="95000"/>
                  </a:schemeClr>
                </a:solidFill>
                <a:latin typeface="Segoe UI Semibold" panose="020B0702040204020203" pitchFamily="34" charset="0"/>
                <a:cs typeface="Segoe UI Semibold" panose="020B0702040204020203" pitchFamily="34" charset="0"/>
              </a:rPr>
              <a:t>Synapse Real-Time Analytics</a:t>
            </a:r>
            <a:endParaRPr lang="en-DK" sz="2400" dirty="0">
              <a:solidFill>
                <a:schemeClr val="bg1">
                  <a:lumMod val="95000"/>
                </a:schemeClr>
              </a:solidFill>
              <a:latin typeface="Segoe UI Semibold" panose="020B0702040204020203" pitchFamily="34" charset="0"/>
              <a:cs typeface="Segoe UI Semibold" panose="020B0702040204020203" pitchFamily="34" charset="0"/>
            </a:endParaRPr>
          </a:p>
        </p:txBody>
      </p:sp>
      <p:sp>
        <p:nvSpPr>
          <p:cNvPr id="8" name="TextBox 7">
            <a:extLst>
              <a:ext uri="{FF2B5EF4-FFF2-40B4-BE49-F238E27FC236}">
                <a16:creationId xmlns:a16="http://schemas.microsoft.com/office/drawing/2014/main" id="{61EC172F-6C35-08BC-9FB5-5B7A8E8BAD94}"/>
              </a:ext>
            </a:extLst>
          </p:cNvPr>
          <p:cNvSpPr txBox="1"/>
          <p:nvPr/>
        </p:nvSpPr>
        <p:spPr>
          <a:xfrm>
            <a:off x="803350" y="1793701"/>
            <a:ext cx="6170656" cy="3046988"/>
          </a:xfrm>
          <a:prstGeom prst="rect">
            <a:avLst/>
          </a:prstGeom>
          <a:noFill/>
        </p:spPr>
        <p:txBody>
          <a:bodyPr wrap="square" rtlCol="0">
            <a:spAutoFit/>
          </a:bodyPr>
          <a:lstStyle/>
          <a:p>
            <a:pPr algn="l"/>
            <a:r>
              <a:rPr lang="en-GB" sz="2400" b="1" spc="50" dirty="0">
                <a:ln w="3175">
                  <a:noFill/>
                </a:ln>
                <a:gradFill>
                  <a:gsLst>
                    <a:gs pos="35000">
                      <a:schemeClr val="accent1"/>
                    </a:gs>
                    <a:gs pos="100000">
                      <a:schemeClr val="accent2"/>
                    </a:gs>
                  </a:gsLst>
                  <a:lin ang="0" scaled="0"/>
                </a:gradFill>
                <a:latin typeface="+mj-lt"/>
              </a:rPr>
              <a:t>Fabric Real-time Analytics </a:t>
            </a:r>
            <a:r>
              <a:rPr lang="en-GB" sz="2400" b="1" dirty="0">
                <a:solidFill>
                  <a:schemeClr val="bg1">
                    <a:lumMod val="95000"/>
                  </a:schemeClr>
                </a:solidFill>
                <a:latin typeface="+mj-lt"/>
              </a:rPr>
              <a:t>solution enables organizations to consume </a:t>
            </a:r>
            <a:r>
              <a:rPr lang="en-GB" sz="2400" b="1" spc="50" dirty="0">
                <a:ln w="3175">
                  <a:noFill/>
                </a:ln>
                <a:gradFill>
                  <a:gsLst>
                    <a:gs pos="35000">
                      <a:schemeClr val="accent1"/>
                    </a:gs>
                    <a:gs pos="100000">
                      <a:schemeClr val="accent2"/>
                    </a:gs>
                  </a:gsLst>
                  <a:lin ang="0" scaled="0"/>
                </a:gradFill>
                <a:latin typeface="+mj-lt"/>
              </a:rPr>
              <a:t>vast amount of data</a:t>
            </a:r>
            <a:r>
              <a:rPr lang="en-GB" sz="2400" b="1" dirty="0">
                <a:solidFill>
                  <a:schemeClr val="bg1">
                    <a:lumMod val="95000"/>
                  </a:schemeClr>
                </a:solidFill>
                <a:latin typeface="+mj-lt"/>
              </a:rPr>
              <a:t>, focus and </a:t>
            </a:r>
            <a:r>
              <a:rPr lang="en-GB" sz="2400" b="1" spc="50" dirty="0">
                <a:ln w="3175">
                  <a:noFill/>
                </a:ln>
                <a:gradFill>
                  <a:gsLst>
                    <a:gs pos="35000">
                      <a:schemeClr val="accent1"/>
                    </a:gs>
                    <a:gs pos="100000">
                      <a:schemeClr val="accent2"/>
                    </a:gs>
                  </a:gsLst>
                  <a:lin ang="0" scaled="0"/>
                </a:gradFill>
                <a:latin typeface="+mj-lt"/>
              </a:rPr>
              <a:t>scale up</a:t>
            </a:r>
            <a:r>
              <a:rPr lang="en-GB" sz="2400" b="1" dirty="0">
                <a:solidFill>
                  <a:schemeClr val="bg1">
                    <a:lumMod val="95000"/>
                  </a:schemeClr>
                </a:solidFill>
                <a:latin typeface="+mj-lt"/>
              </a:rPr>
              <a:t> their Analytics solution with </a:t>
            </a:r>
            <a:r>
              <a:rPr lang="en-GB" sz="2400" b="1" spc="50" dirty="0">
                <a:ln w="3175">
                  <a:noFill/>
                </a:ln>
                <a:gradFill>
                  <a:gsLst>
                    <a:gs pos="35000">
                      <a:schemeClr val="accent1"/>
                    </a:gs>
                    <a:gs pos="100000">
                      <a:schemeClr val="accent2"/>
                    </a:gs>
                  </a:gsLst>
                  <a:lin ang="0" scaled="0"/>
                </a:gradFill>
                <a:latin typeface="+mj-lt"/>
              </a:rPr>
              <a:t>data in motion, empower </a:t>
            </a:r>
            <a:r>
              <a:rPr lang="en-GB" sz="2400" b="1" dirty="0">
                <a:solidFill>
                  <a:schemeClr val="bg1">
                    <a:lumMod val="95000"/>
                  </a:schemeClr>
                </a:solidFill>
                <a:latin typeface="+mj-lt"/>
              </a:rPr>
              <a:t>their business analysts, and </a:t>
            </a:r>
            <a:r>
              <a:rPr lang="en-GB" sz="2400" b="1" spc="50" dirty="0">
                <a:ln w="3175">
                  <a:noFill/>
                </a:ln>
                <a:gradFill>
                  <a:gsLst>
                    <a:gs pos="35000">
                      <a:schemeClr val="accent1"/>
                    </a:gs>
                    <a:gs pos="100000">
                      <a:schemeClr val="accent2"/>
                    </a:gs>
                  </a:gsLst>
                  <a:lin ang="0" scaled="0"/>
                </a:gradFill>
                <a:latin typeface="+mj-lt"/>
              </a:rPr>
              <a:t>democratize their data </a:t>
            </a:r>
            <a:r>
              <a:rPr lang="en-GB" sz="2400" b="1" dirty="0">
                <a:solidFill>
                  <a:schemeClr val="bg1">
                    <a:lumMod val="95000"/>
                  </a:schemeClr>
                </a:solidFill>
                <a:latin typeface="+mj-lt"/>
              </a:rPr>
              <a:t>for citizen data scientists and Data Engineers</a:t>
            </a:r>
            <a:endParaRPr lang="en-DK" sz="2400" b="1" dirty="0">
              <a:solidFill>
                <a:schemeClr val="bg1">
                  <a:lumMod val="95000"/>
                </a:schemeClr>
              </a:solidFill>
              <a:latin typeface="+mj-lt"/>
            </a:endParaRPr>
          </a:p>
        </p:txBody>
      </p:sp>
    </p:spTree>
    <p:extLst>
      <p:ext uri="{BB962C8B-B14F-4D97-AF65-F5344CB8AC3E}">
        <p14:creationId xmlns:p14="http://schemas.microsoft.com/office/powerpoint/2010/main" val="323011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FF7810-B277-67F0-4217-62977AC3DA00}"/>
              </a:ext>
            </a:extLst>
          </p:cNvPr>
          <p:cNvSpPr txBox="1"/>
          <p:nvPr/>
        </p:nvSpPr>
        <p:spPr>
          <a:xfrm>
            <a:off x="364193" y="2461518"/>
            <a:ext cx="3314699" cy="1482388"/>
          </a:xfrm>
          <a:prstGeom prst="rect">
            <a:avLst/>
          </a:prstGeom>
          <a:noFill/>
          <a:ln w="57150" cap="flat">
            <a:noFill/>
          </a:ln>
        </p:spPr>
        <p:txBody>
          <a:bodyPr wrap="square" rtlCol="0" anchor="ctr">
            <a:noAutofit/>
          </a:bodyPr>
          <a:lstStyle/>
          <a:p>
            <a:pPr algn="ctr"/>
            <a:r>
              <a:rPr lang="en-GB" sz="3200" dirty="0">
                <a:solidFill>
                  <a:schemeClr val="bg1"/>
                </a:solidFill>
              </a:rPr>
              <a:t>KQL database</a:t>
            </a:r>
          </a:p>
          <a:p>
            <a:pPr algn="ctr"/>
            <a:r>
              <a:rPr lang="en-GB" sz="3200" dirty="0">
                <a:solidFill>
                  <a:schemeClr val="bg1"/>
                </a:solidFill>
              </a:rPr>
              <a:t>Key capabilities</a:t>
            </a:r>
            <a:endParaRPr lang="da-DK" sz="3200" kern="1200" dirty="0">
              <a:solidFill>
                <a:schemeClr val="bg1"/>
              </a:solidFill>
              <a:latin typeface="Roboto"/>
              <a:ea typeface="+mn-ea"/>
              <a:cs typeface="+mn-cs"/>
            </a:endParaRPr>
          </a:p>
        </p:txBody>
      </p:sp>
      <p:sp>
        <p:nvSpPr>
          <p:cNvPr id="2" name="Rectangle 1">
            <a:extLst>
              <a:ext uri="{FF2B5EF4-FFF2-40B4-BE49-F238E27FC236}">
                <a16:creationId xmlns:a16="http://schemas.microsoft.com/office/drawing/2014/main" id="{B812527F-65AF-D832-F189-E5387377860C}"/>
              </a:ext>
            </a:extLst>
          </p:cNvPr>
          <p:cNvSpPr/>
          <p:nvPr/>
        </p:nvSpPr>
        <p:spPr>
          <a:xfrm>
            <a:off x="3968597" y="746425"/>
            <a:ext cx="2484000" cy="1692000"/>
          </a:xfrm>
          <a:prstGeom prst="rect">
            <a:avLst/>
          </a:prstGeom>
          <a:gradFill flip="none" rotWithShape="1">
            <a:gsLst>
              <a:gs pos="0">
                <a:srgbClr val="F05027"/>
              </a:gs>
              <a:gs pos="50000">
                <a:srgbClr val="E23D54"/>
              </a:gs>
              <a:gs pos="100000">
                <a:srgbClr val="C615B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t>Unlimited</a:t>
            </a:r>
            <a:r>
              <a:rPr lang="da-DK" dirty="0"/>
              <a:t> </a:t>
            </a:r>
            <a:r>
              <a:rPr lang="da-DK" dirty="0" err="1"/>
              <a:t>Scale</a:t>
            </a:r>
            <a:endParaRPr lang="da-DK" dirty="0"/>
          </a:p>
          <a:p>
            <a:pPr algn="ctr"/>
            <a:r>
              <a:rPr lang="da-DK" dirty="0"/>
              <a:t>(</a:t>
            </a:r>
            <a:r>
              <a:rPr lang="da-DK" dirty="0" err="1"/>
              <a:t>query</a:t>
            </a:r>
            <a:r>
              <a:rPr lang="da-DK" dirty="0"/>
              <a:t>, </a:t>
            </a:r>
            <a:r>
              <a:rPr lang="da-DK" dirty="0" err="1"/>
              <a:t>ingestion</a:t>
            </a:r>
            <a:r>
              <a:rPr lang="da-DK" dirty="0"/>
              <a:t> </a:t>
            </a:r>
          </a:p>
          <a:p>
            <a:pPr algn="ctr"/>
            <a:r>
              <a:rPr lang="da-DK" dirty="0"/>
              <a:t>and </a:t>
            </a:r>
            <a:r>
              <a:rPr lang="da-DK" dirty="0" err="1"/>
              <a:t>storage</a:t>
            </a:r>
            <a:r>
              <a:rPr lang="da-DK" dirty="0"/>
              <a:t>)</a:t>
            </a:r>
          </a:p>
        </p:txBody>
      </p:sp>
      <p:sp>
        <p:nvSpPr>
          <p:cNvPr id="5" name="Rectangle 4">
            <a:extLst>
              <a:ext uri="{FF2B5EF4-FFF2-40B4-BE49-F238E27FC236}">
                <a16:creationId xmlns:a16="http://schemas.microsoft.com/office/drawing/2014/main" id="{E0ED9112-BE88-995F-8F37-ADBA5A821B01}"/>
              </a:ext>
            </a:extLst>
          </p:cNvPr>
          <p:cNvSpPr/>
          <p:nvPr/>
        </p:nvSpPr>
        <p:spPr>
          <a:xfrm>
            <a:off x="6613185" y="746425"/>
            <a:ext cx="2484000" cy="1692000"/>
          </a:xfrm>
          <a:prstGeom prst="rect">
            <a:avLst/>
          </a:prstGeom>
          <a:gradFill flip="none" rotWithShape="1">
            <a:gsLst>
              <a:gs pos="0">
                <a:srgbClr val="F05027"/>
              </a:gs>
              <a:gs pos="50000">
                <a:srgbClr val="E23D54"/>
              </a:gs>
              <a:gs pos="100000">
                <a:srgbClr val="C615B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t>Any data source</a:t>
            </a:r>
          </a:p>
        </p:txBody>
      </p:sp>
      <p:sp>
        <p:nvSpPr>
          <p:cNvPr id="6" name="Rectangle 5">
            <a:extLst>
              <a:ext uri="{FF2B5EF4-FFF2-40B4-BE49-F238E27FC236}">
                <a16:creationId xmlns:a16="http://schemas.microsoft.com/office/drawing/2014/main" id="{33D450DC-7408-F5C2-0A6F-76579BC3A004}"/>
              </a:ext>
            </a:extLst>
          </p:cNvPr>
          <p:cNvSpPr/>
          <p:nvPr/>
        </p:nvSpPr>
        <p:spPr>
          <a:xfrm>
            <a:off x="9260014" y="746425"/>
            <a:ext cx="2484000" cy="1692000"/>
          </a:xfrm>
          <a:prstGeom prst="rect">
            <a:avLst/>
          </a:prstGeom>
          <a:gradFill flip="none" rotWithShape="1">
            <a:gsLst>
              <a:gs pos="0">
                <a:srgbClr val="F05027"/>
              </a:gs>
              <a:gs pos="50000">
                <a:srgbClr val="E23D54"/>
              </a:gs>
              <a:gs pos="100000">
                <a:srgbClr val="C615B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t>Any data format</a:t>
            </a:r>
          </a:p>
        </p:txBody>
      </p:sp>
      <p:sp>
        <p:nvSpPr>
          <p:cNvPr id="7" name="Rectangle 6">
            <a:extLst>
              <a:ext uri="{FF2B5EF4-FFF2-40B4-BE49-F238E27FC236}">
                <a16:creationId xmlns:a16="http://schemas.microsoft.com/office/drawing/2014/main" id="{A6107F52-C1A6-818C-BCBC-AD891E14437B}"/>
              </a:ext>
            </a:extLst>
          </p:cNvPr>
          <p:cNvSpPr/>
          <p:nvPr/>
        </p:nvSpPr>
        <p:spPr>
          <a:xfrm>
            <a:off x="3968597" y="2583000"/>
            <a:ext cx="2484000" cy="1692000"/>
          </a:xfrm>
          <a:prstGeom prst="rect">
            <a:avLst/>
          </a:prstGeom>
          <a:gradFill flip="none" rotWithShape="1">
            <a:gsLst>
              <a:gs pos="0">
                <a:srgbClr val="F05027"/>
              </a:gs>
              <a:gs pos="50000">
                <a:srgbClr val="E23D54"/>
              </a:gs>
              <a:gs pos="100000">
                <a:srgbClr val="C615B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t>Structured</a:t>
            </a:r>
            <a:endParaRPr lang="da-DK" dirty="0"/>
          </a:p>
          <a:p>
            <a:pPr algn="ctr"/>
            <a:r>
              <a:rPr lang="da-DK" dirty="0" err="1"/>
              <a:t>Semi-structured</a:t>
            </a:r>
            <a:endParaRPr lang="da-DK" dirty="0"/>
          </a:p>
          <a:p>
            <a:pPr algn="ctr"/>
            <a:r>
              <a:rPr lang="da-DK" dirty="0" err="1"/>
              <a:t>Free-text</a:t>
            </a:r>
            <a:endParaRPr lang="da-DK" dirty="0"/>
          </a:p>
        </p:txBody>
      </p:sp>
      <p:sp>
        <p:nvSpPr>
          <p:cNvPr id="8" name="Rectangle 7">
            <a:extLst>
              <a:ext uri="{FF2B5EF4-FFF2-40B4-BE49-F238E27FC236}">
                <a16:creationId xmlns:a16="http://schemas.microsoft.com/office/drawing/2014/main" id="{D2ED924A-2C9E-B6E3-5377-039001B25795}"/>
              </a:ext>
            </a:extLst>
          </p:cNvPr>
          <p:cNvSpPr/>
          <p:nvPr/>
        </p:nvSpPr>
        <p:spPr>
          <a:xfrm>
            <a:off x="6619563" y="2583000"/>
            <a:ext cx="2484000" cy="1692000"/>
          </a:xfrm>
          <a:prstGeom prst="rect">
            <a:avLst/>
          </a:prstGeom>
          <a:gradFill flip="none" rotWithShape="1">
            <a:gsLst>
              <a:gs pos="0">
                <a:srgbClr val="F05027"/>
              </a:gs>
              <a:gs pos="50000">
                <a:srgbClr val="E23D54"/>
              </a:gs>
              <a:gs pos="100000">
                <a:srgbClr val="C615B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t>Real-time transformation og </a:t>
            </a:r>
            <a:r>
              <a:rPr lang="da-DK" dirty="0" err="1"/>
              <a:t>complicated</a:t>
            </a:r>
            <a:r>
              <a:rPr lang="da-DK" dirty="0"/>
              <a:t> data </a:t>
            </a:r>
            <a:r>
              <a:rPr lang="da-DK" dirty="0" err="1"/>
              <a:t>strcutures</a:t>
            </a:r>
            <a:endParaRPr lang="da-DK" dirty="0"/>
          </a:p>
        </p:txBody>
      </p:sp>
      <p:sp>
        <p:nvSpPr>
          <p:cNvPr id="9" name="Rectangle 8">
            <a:extLst>
              <a:ext uri="{FF2B5EF4-FFF2-40B4-BE49-F238E27FC236}">
                <a16:creationId xmlns:a16="http://schemas.microsoft.com/office/drawing/2014/main" id="{A1408502-4FF4-016C-2079-A2B9C6F52E6C}"/>
              </a:ext>
            </a:extLst>
          </p:cNvPr>
          <p:cNvSpPr/>
          <p:nvPr/>
        </p:nvSpPr>
        <p:spPr>
          <a:xfrm>
            <a:off x="9268288" y="2583000"/>
            <a:ext cx="2484000" cy="1692000"/>
          </a:xfrm>
          <a:prstGeom prst="rect">
            <a:avLst/>
          </a:prstGeom>
          <a:gradFill flip="none" rotWithShape="1">
            <a:gsLst>
              <a:gs pos="0">
                <a:srgbClr val="F05027"/>
              </a:gs>
              <a:gs pos="50000">
                <a:srgbClr val="E23D54"/>
              </a:gs>
              <a:gs pos="100000">
                <a:srgbClr val="C615B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t>Streaming </a:t>
            </a:r>
            <a:r>
              <a:rPr lang="da-DK" dirty="0" err="1"/>
              <a:t>analytics</a:t>
            </a:r>
            <a:r>
              <a:rPr lang="da-DK" dirty="0"/>
              <a:t> in </a:t>
            </a:r>
            <a:r>
              <a:rPr lang="da-DK" dirty="0" err="1"/>
              <a:t>Near</a:t>
            </a:r>
            <a:r>
              <a:rPr lang="da-DK" dirty="0"/>
              <a:t>-Real-Time</a:t>
            </a:r>
          </a:p>
        </p:txBody>
      </p:sp>
      <p:sp>
        <p:nvSpPr>
          <p:cNvPr id="10" name="Rectangle 9">
            <a:extLst>
              <a:ext uri="{FF2B5EF4-FFF2-40B4-BE49-F238E27FC236}">
                <a16:creationId xmlns:a16="http://schemas.microsoft.com/office/drawing/2014/main" id="{3564E3CC-4449-54E4-E073-F476D7BFB4CC}"/>
              </a:ext>
            </a:extLst>
          </p:cNvPr>
          <p:cNvSpPr/>
          <p:nvPr/>
        </p:nvSpPr>
        <p:spPr>
          <a:xfrm>
            <a:off x="3968597" y="4419575"/>
            <a:ext cx="2484000" cy="1692000"/>
          </a:xfrm>
          <a:prstGeom prst="rect">
            <a:avLst/>
          </a:prstGeom>
          <a:gradFill flip="none" rotWithShape="1">
            <a:gsLst>
              <a:gs pos="0">
                <a:srgbClr val="F05027"/>
              </a:gs>
              <a:gs pos="50000">
                <a:srgbClr val="E23D54"/>
              </a:gs>
              <a:gs pos="100000">
                <a:srgbClr val="C615B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t>High performance</a:t>
            </a:r>
          </a:p>
          <a:p>
            <a:pPr algn="ctr"/>
            <a:r>
              <a:rPr lang="da-DK" dirty="0"/>
              <a:t>Low </a:t>
            </a:r>
            <a:r>
              <a:rPr lang="da-DK" dirty="0" err="1"/>
              <a:t>latency</a:t>
            </a:r>
            <a:endParaRPr lang="da-DK" dirty="0"/>
          </a:p>
          <a:p>
            <a:pPr algn="ctr"/>
            <a:r>
              <a:rPr lang="da-DK" dirty="0"/>
              <a:t>High </a:t>
            </a:r>
            <a:r>
              <a:rPr lang="da-DK" dirty="0" err="1"/>
              <a:t>freshness</a:t>
            </a:r>
            <a:endParaRPr lang="da-DK" dirty="0"/>
          </a:p>
        </p:txBody>
      </p:sp>
      <p:sp>
        <p:nvSpPr>
          <p:cNvPr id="11" name="Rectangle 10">
            <a:extLst>
              <a:ext uri="{FF2B5EF4-FFF2-40B4-BE49-F238E27FC236}">
                <a16:creationId xmlns:a16="http://schemas.microsoft.com/office/drawing/2014/main" id="{05AF424D-69E5-CC4A-2547-9C13556EB67A}"/>
              </a:ext>
            </a:extLst>
          </p:cNvPr>
          <p:cNvSpPr/>
          <p:nvPr/>
        </p:nvSpPr>
        <p:spPr>
          <a:xfrm>
            <a:off x="6613185" y="4419575"/>
            <a:ext cx="2484000" cy="1692000"/>
          </a:xfrm>
          <a:prstGeom prst="rect">
            <a:avLst/>
          </a:prstGeom>
          <a:gradFill flip="none" rotWithShape="1">
            <a:gsLst>
              <a:gs pos="0">
                <a:srgbClr val="F05027"/>
              </a:gs>
              <a:gs pos="50000">
                <a:srgbClr val="E23D54"/>
              </a:gs>
              <a:gs pos="100000">
                <a:srgbClr val="C615B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t>Timeseries database</a:t>
            </a:r>
          </a:p>
        </p:txBody>
      </p:sp>
      <p:sp>
        <p:nvSpPr>
          <p:cNvPr id="12" name="Rectangle 11">
            <a:extLst>
              <a:ext uri="{FF2B5EF4-FFF2-40B4-BE49-F238E27FC236}">
                <a16:creationId xmlns:a16="http://schemas.microsoft.com/office/drawing/2014/main" id="{B729F02D-1729-1DEF-417A-4B3072AB4F90}"/>
              </a:ext>
            </a:extLst>
          </p:cNvPr>
          <p:cNvSpPr/>
          <p:nvPr/>
        </p:nvSpPr>
        <p:spPr>
          <a:xfrm>
            <a:off x="9268288" y="4419575"/>
            <a:ext cx="2484000" cy="1692000"/>
          </a:xfrm>
          <a:prstGeom prst="rect">
            <a:avLst/>
          </a:prstGeom>
          <a:gradFill flip="none" rotWithShape="1">
            <a:gsLst>
              <a:gs pos="0">
                <a:srgbClr val="F05027"/>
              </a:gs>
              <a:gs pos="50000">
                <a:srgbClr val="E23D54"/>
              </a:gs>
              <a:gs pos="100000">
                <a:srgbClr val="C615B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t>Everything</a:t>
            </a:r>
            <a:r>
              <a:rPr lang="da-DK" dirty="0"/>
              <a:t> is </a:t>
            </a:r>
            <a:r>
              <a:rPr lang="da-DK" dirty="0" err="1"/>
              <a:t>indexed</a:t>
            </a:r>
            <a:r>
              <a:rPr lang="da-DK" dirty="0"/>
              <a:t> and </a:t>
            </a:r>
            <a:r>
              <a:rPr lang="da-DK" dirty="0" err="1"/>
              <a:t>partitioned</a:t>
            </a:r>
            <a:endParaRPr lang="da-DK" dirty="0"/>
          </a:p>
        </p:txBody>
      </p:sp>
    </p:spTree>
    <p:extLst>
      <p:ext uri="{BB962C8B-B14F-4D97-AF65-F5344CB8AC3E}">
        <p14:creationId xmlns:p14="http://schemas.microsoft.com/office/powerpoint/2010/main" val="366243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1500"/>
                            </p:stCondLst>
                            <p:childTnLst>
                              <p:par>
                                <p:cTn id="10" presetID="1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up)">
                                      <p:cBhvr>
                                        <p:cTn id="13" dur="500"/>
                                        <p:tgtEl>
                                          <p:spTgt spid="5"/>
                                        </p:tgtEl>
                                      </p:cBhvr>
                                    </p:animEffect>
                                  </p:childTnLst>
                                </p:cTn>
                              </p:par>
                            </p:childTnLst>
                          </p:cTn>
                        </p:par>
                        <p:par>
                          <p:cTn id="14" fill="hold">
                            <p:stCondLst>
                              <p:cond delay="2000"/>
                            </p:stCondLst>
                            <p:childTnLst>
                              <p:par>
                                <p:cTn id="15" presetID="1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childTnLst>
                          </p:cTn>
                        </p:par>
                        <p:par>
                          <p:cTn id="19" fill="hold">
                            <p:stCondLst>
                              <p:cond delay="2500"/>
                            </p:stCondLst>
                            <p:childTnLst>
                              <p:par>
                                <p:cTn id="20" presetID="1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p:tgtEl>
                                          <p:spTgt spid="7"/>
                                        </p:tgtEl>
                                        <p:attrNameLst>
                                          <p:attrName>ppt_y</p:attrName>
                                        </p:attrNameLst>
                                      </p:cBhvr>
                                      <p:tavLst>
                                        <p:tav tm="0">
                                          <p:val>
                                            <p:strVal val="#ppt_y+#ppt_h*1.125000"/>
                                          </p:val>
                                        </p:tav>
                                        <p:tav tm="100000">
                                          <p:val>
                                            <p:strVal val="#ppt_y"/>
                                          </p:val>
                                        </p:tav>
                                      </p:tavLst>
                                    </p:anim>
                                    <p:animEffect transition="in" filter="wipe(up)">
                                      <p:cBhvr>
                                        <p:cTn id="23" dur="500"/>
                                        <p:tgtEl>
                                          <p:spTgt spid="7"/>
                                        </p:tgtEl>
                                      </p:cBhvr>
                                    </p:animEffect>
                                  </p:childTnLst>
                                </p:cTn>
                              </p:par>
                            </p:childTnLst>
                          </p:cTn>
                        </p:par>
                        <p:par>
                          <p:cTn id="24" fill="hold">
                            <p:stCondLst>
                              <p:cond delay="3000"/>
                            </p:stCondLst>
                            <p:childTnLst>
                              <p:par>
                                <p:cTn id="25" presetID="1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p:tgtEl>
                                          <p:spTgt spid="8"/>
                                        </p:tgtEl>
                                        <p:attrNameLst>
                                          <p:attrName>ppt_y</p:attrName>
                                        </p:attrNameLst>
                                      </p:cBhvr>
                                      <p:tavLst>
                                        <p:tav tm="0">
                                          <p:val>
                                            <p:strVal val="#ppt_y+#ppt_h*1.125000"/>
                                          </p:val>
                                        </p:tav>
                                        <p:tav tm="100000">
                                          <p:val>
                                            <p:strVal val="#ppt_y"/>
                                          </p:val>
                                        </p:tav>
                                      </p:tavLst>
                                    </p:anim>
                                    <p:animEffect transition="in" filter="wipe(up)">
                                      <p:cBhvr>
                                        <p:cTn id="28" dur="500"/>
                                        <p:tgtEl>
                                          <p:spTgt spid="8"/>
                                        </p:tgtEl>
                                      </p:cBhvr>
                                    </p:animEffect>
                                  </p:childTnLst>
                                </p:cTn>
                              </p:par>
                            </p:childTnLst>
                          </p:cTn>
                        </p:par>
                        <p:par>
                          <p:cTn id="29" fill="hold">
                            <p:stCondLst>
                              <p:cond delay="3500"/>
                            </p:stCondLst>
                            <p:childTnLst>
                              <p:par>
                                <p:cTn id="30" presetID="12" presetClass="entr" presetSubtype="4"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p:tgtEl>
                                          <p:spTgt spid="9"/>
                                        </p:tgtEl>
                                        <p:attrNameLst>
                                          <p:attrName>ppt_y</p:attrName>
                                        </p:attrNameLst>
                                      </p:cBhvr>
                                      <p:tavLst>
                                        <p:tav tm="0">
                                          <p:val>
                                            <p:strVal val="#ppt_y+#ppt_h*1.125000"/>
                                          </p:val>
                                        </p:tav>
                                        <p:tav tm="100000">
                                          <p:val>
                                            <p:strVal val="#ppt_y"/>
                                          </p:val>
                                        </p:tav>
                                      </p:tavLst>
                                    </p:anim>
                                    <p:animEffect transition="in" filter="wipe(up)">
                                      <p:cBhvr>
                                        <p:cTn id="33" dur="500"/>
                                        <p:tgtEl>
                                          <p:spTgt spid="9"/>
                                        </p:tgtEl>
                                      </p:cBhvr>
                                    </p:animEffect>
                                  </p:childTnLst>
                                </p:cTn>
                              </p:par>
                            </p:childTnLst>
                          </p:cTn>
                        </p:par>
                        <p:par>
                          <p:cTn id="34" fill="hold">
                            <p:stCondLst>
                              <p:cond delay="4000"/>
                            </p:stCondLst>
                            <p:childTnLst>
                              <p:par>
                                <p:cTn id="35" presetID="12" presetClass="entr" presetSubtype="4"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p:tgtEl>
                                          <p:spTgt spid="10"/>
                                        </p:tgtEl>
                                        <p:attrNameLst>
                                          <p:attrName>ppt_y</p:attrName>
                                        </p:attrNameLst>
                                      </p:cBhvr>
                                      <p:tavLst>
                                        <p:tav tm="0">
                                          <p:val>
                                            <p:strVal val="#ppt_y+#ppt_h*1.125000"/>
                                          </p:val>
                                        </p:tav>
                                        <p:tav tm="100000">
                                          <p:val>
                                            <p:strVal val="#ppt_y"/>
                                          </p:val>
                                        </p:tav>
                                      </p:tavLst>
                                    </p:anim>
                                    <p:animEffect transition="in" filter="wipe(up)">
                                      <p:cBhvr>
                                        <p:cTn id="38" dur="500"/>
                                        <p:tgtEl>
                                          <p:spTgt spid="10"/>
                                        </p:tgtEl>
                                      </p:cBhvr>
                                    </p:animEffect>
                                  </p:childTnLst>
                                </p:cTn>
                              </p:par>
                            </p:childTnLst>
                          </p:cTn>
                        </p:par>
                        <p:par>
                          <p:cTn id="39" fill="hold">
                            <p:stCondLst>
                              <p:cond delay="4500"/>
                            </p:stCondLst>
                            <p:childTnLst>
                              <p:par>
                                <p:cTn id="40" presetID="12" presetClass="entr" presetSubtype="4"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p:tgtEl>
                                          <p:spTgt spid="11"/>
                                        </p:tgtEl>
                                        <p:attrNameLst>
                                          <p:attrName>ppt_y</p:attrName>
                                        </p:attrNameLst>
                                      </p:cBhvr>
                                      <p:tavLst>
                                        <p:tav tm="0">
                                          <p:val>
                                            <p:strVal val="#ppt_y+#ppt_h*1.125000"/>
                                          </p:val>
                                        </p:tav>
                                        <p:tav tm="100000">
                                          <p:val>
                                            <p:strVal val="#ppt_y"/>
                                          </p:val>
                                        </p:tav>
                                      </p:tavLst>
                                    </p:anim>
                                    <p:animEffect transition="in" filter="wipe(up)">
                                      <p:cBhvr>
                                        <p:cTn id="43" dur="500"/>
                                        <p:tgtEl>
                                          <p:spTgt spid="11"/>
                                        </p:tgtEl>
                                      </p:cBhvr>
                                    </p:animEffect>
                                  </p:childTnLst>
                                </p:cTn>
                              </p:par>
                            </p:childTnLst>
                          </p:cTn>
                        </p:par>
                        <p:par>
                          <p:cTn id="44" fill="hold">
                            <p:stCondLst>
                              <p:cond delay="5000"/>
                            </p:stCondLst>
                            <p:childTnLst>
                              <p:par>
                                <p:cTn id="45" presetID="12" presetClass="entr" presetSubtype="4"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p:tgtEl>
                                          <p:spTgt spid="12"/>
                                        </p:tgtEl>
                                        <p:attrNameLst>
                                          <p:attrName>ppt_y</p:attrName>
                                        </p:attrNameLst>
                                      </p:cBhvr>
                                      <p:tavLst>
                                        <p:tav tm="0">
                                          <p:val>
                                            <p:strVal val="#ppt_y+#ppt_h*1.125000"/>
                                          </p:val>
                                        </p:tav>
                                        <p:tav tm="100000">
                                          <p:val>
                                            <p:strVal val="#ppt_y"/>
                                          </p:val>
                                        </p:tav>
                                      </p:tavLst>
                                    </p:anim>
                                    <p:animEffect transition="in" filter="wipe(up)">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4A77EC7-30F0-C09C-5078-34ECE133D192}"/>
              </a:ext>
            </a:extLst>
          </p:cNvPr>
          <p:cNvSpPr txBox="1">
            <a:spLocks/>
          </p:cNvSpPr>
          <p:nvPr/>
        </p:nvSpPr>
        <p:spPr>
          <a:xfrm>
            <a:off x="768824" y="365125"/>
            <a:ext cx="11423176" cy="553998"/>
          </a:xfrm>
          <a:prstGeom prst="rect">
            <a:avLst/>
          </a:prstGeom>
          <a:noFill/>
          <a:ln>
            <a:noFill/>
          </a:ln>
        </p:spPr>
        <p:txBody>
          <a:bodyPr vert="horz" wrap="square" lIns="0" tIns="0" rIns="0" bIns="0" rtlCol="0" anchor="t">
            <a:spAutoFit/>
          </a:bodyPr>
          <a:lstStyle>
            <a:lvl1pPr algn="l" defTabSz="914400" rtl="0" eaLnBrk="1" latinLnBrk="0" hangingPunct="1">
              <a:lnSpc>
                <a:spcPct val="100000"/>
              </a:lnSpc>
              <a:spcBef>
                <a:spcPct val="0"/>
              </a:spcBef>
              <a:buNone/>
              <a:tabLst>
                <a:tab pos="1255713" algn="l"/>
              </a:tabLst>
              <a:defRPr sz="2800" b="0" kern="1200" spc="50" baseline="0">
                <a:ln w="3175">
                  <a:noFill/>
                </a:ln>
                <a:solidFill>
                  <a:schemeClr val="tx1"/>
                </a:solidFill>
                <a:latin typeface="+mj-lt"/>
                <a:ea typeface="+mj-ea"/>
                <a:cs typeface="+mj-cs"/>
              </a:defRPr>
            </a:lvl1pPr>
          </a:lstStyle>
          <a:p>
            <a:r>
              <a:rPr lang="en-GB" sz="3600" dirty="0">
                <a:gradFill>
                  <a:gsLst>
                    <a:gs pos="35000">
                      <a:srgbClr val="F05027"/>
                    </a:gs>
                    <a:gs pos="100000">
                      <a:srgbClr val="C514B4"/>
                    </a:gs>
                  </a:gsLst>
                  <a:lin ang="0" scaled="0"/>
                </a:gradFill>
                <a:latin typeface="Montserrat"/>
              </a:rPr>
              <a:t>Real-Time Analytics</a:t>
            </a:r>
            <a:endParaRPr lang="LID4096" sz="3600" dirty="0">
              <a:gradFill>
                <a:gsLst>
                  <a:gs pos="35000">
                    <a:srgbClr val="F05027"/>
                  </a:gs>
                  <a:gs pos="100000">
                    <a:srgbClr val="C514B4"/>
                  </a:gs>
                </a:gsLst>
                <a:lin ang="0" scaled="0"/>
              </a:gradFill>
              <a:latin typeface="Montserrat"/>
            </a:endParaRPr>
          </a:p>
        </p:txBody>
      </p:sp>
      <p:pic>
        <p:nvPicPr>
          <p:cNvPr id="5" name="Graphic 4">
            <a:extLst>
              <a:ext uri="{FF2B5EF4-FFF2-40B4-BE49-F238E27FC236}">
                <a16:creationId xmlns:a16="http://schemas.microsoft.com/office/drawing/2014/main" id="{EF7E34A2-91DB-B7E9-3A9D-256C5DACBB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74748" y="2103958"/>
            <a:ext cx="593453" cy="612000"/>
          </a:xfrm>
          <a:prstGeom prst="rect">
            <a:avLst/>
          </a:prstGeom>
        </p:spPr>
      </p:pic>
      <p:pic>
        <p:nvPicPr>
          <p:cNvPr id="7" name="Graphic 6">
            <a:extLst>
              <a:ext uri="{FF2B5EF4-FFF2-40B4-BE49-F238E27FC236}">
                <a16:creationId xmlns:a16="http://schemas.microsoft.com/office/drawing/2014/main" id="{A123ABC3-80FE-C748-3477-770054EE31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6893" y="2103958"/>
            <a:ext cx="612000" cy="612000"/>
          </a:xfrm>
          <a:prstGeom prst="rect">
            <a:avLst/>
          </a:prstGeom>
        </p:spPr>
      </p:pic>
      <p:pic>
        <p:nvPicPr>
          <p:cNvPr id="8" name="Graphic 7">
            <a:extLst>
              <a:ext uri="{FF2B5EF4-FFF2-40B4-BE49-F238E27FC236}">
                <a16:creationId xmlns:a16="http://schemas.microsoft.com/office/drawing/2014/main" id="{7394EBFD-EBB1-81DE-AD8C-05FECBD707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63599" y="3304446"/>
            <a:ext cx="587520" cy="612000"/>
          </a:xfrm>
          <a:prstGeom prst="rect">
            <a:avLst/>
          </a:prstGeom>
        </p:spPr>
      </p:pic>
      <p:pic>
        <p:nvPicPr>
          <p:cNvPr id="9" name="Graphic 8">
            <a:extLst>
              <a:ext uri="{FF2B5EF4-FFF2-40B4-BE49-F238E27FC236}">
                <a16:creationId xmlns:a16="http://schemas.microsoft.com/office/drawing/2014/main" id="{A658A4B6-9C74-5BD3-C19E-68BAF6E0D71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12808" y="2106774"/>
            <a:ext cx="593453" cy="612000"/>
          </a:xfrm>
          <a:prstGeom prst="rect">
            <a:avLst/>
          </a:prstGeom>
        </p:spPr>
      </p:pic>
      <p:pic>
        <p:nvPicPr>
          <p:cNvPr id="10" name="Graphic 9">
            <a:extLst>
              <a:ext uri="{FF2B5EF4-FFF2-40B4-BE49-F238E27FC236}">
                <a16:creationId xmlns:a16="http://schemas.microsoft.com/office/drawing/2014/main" id="{CF9C6596-9C97-FF24-FAE3-17538B4F380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91579" y="5718348"/>
            <a:ext cx="593453" cy="612000"/>
          </a:xfrm>
          <a:prstGeom prst="rect">
            <a:avLst/>
          </a:prstGeom>
        </p:spPr>
      </p:pic>
      <p:pic>
        <p:nvPicPr>
          <p:cNvPr id="11" name="Graphic 10">
            <a:extLst>
              <a:ext uri="{FF2B5EF4-FFF2-40B4-BE49-F238E27FC236}">
                <a16:creationId xmlns:a16="http://schemas.microsoft.com/office/drawing/2014/main" id="{DB59A41C-A7C0-330B-127B-0C8FA6235A1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69906" y="4504934"/>
            <a:ext cx="593453" cy="612000"/>
          </a:xfrm>
          <a:prstGeom prst="rect">
            <a:avLst/>
          </a:prstGeom>
        </p:spPr>
      </p:pic>
      <p:pic>
        <p:nvPicPr>
          <p:cNvPr id="12" name="Graphic 11">
            <a:extLst>
              <a:ext uri="{FF2B5EF4-FFF2-40B4-BE49-F238E27FC236}">
                <a16:creationId xmlns:a16="http://schemas.microsoft.com/office/drawing/2014/main" id="{62B2CD46-8DEE-8722-D4A1-9243198C103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044246" y="3310632"/>
            <a:ext cx="593453" cy="612000"/>
          </a:xfrm>
          <a:prstGeom prst="rect">
            <a:avLst/>
          </a:prstGeom>
        </p:spPr>
      </p:pic>
      <p:pic>
        <p:nvPicPr>
          <p:cNvPr id="13" name="Graphic 12">
            <a:extLst>
              <a:ext uri="{FF2B5EF4-FFF2-40B4-BE49-F238E27FC236}">
                <a16:creationId xmlns:a16="http://schemas.microsoft.com/office/drawing/2014/main" id="{D286EF35-96BA-2E93-A644-D33F6EC319E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151359" y="2103958"/>
            <a:ext cx="612000" cy="612000"/>
          </a:xfrm>
          <a:prstGeom prst="rect">
            <a:avLst/>
          </a:prstGeom>
        </p:spPr>
      </p:pic>
      <p:pic>
        <p:nvPicPr>
          <p:cNvPr id="14" name="Graphic 13">
            <a:extLst>
              <a:ext uri="{FF2B5EF4-FFF2-40B4-BE49-F238E27FC236}">
                <a16:creationId xmlns:a16="http://schemas.microsoft.com/office/drawing/2014/main" id="{D7BA78A6-2F6E-53E1-D485-0749878DBFB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452349" y="4514490"/>
            <a:ext cx="612000" cy="612000"/>
          </a:xfrm>
          <a:prstGeom prst="rect">
            <a:avLst/>
          </a:prstGeom>
        </p:spPr>
      </p:pic>
      <p:pic>
        <p:nvPicPr>
          <p:cNvPr id="15" name="Graphic 14">
            <a:extLst>
              <a:ext uri="{FF2B5EF4-FFF2-40B4-BE49-F238E27FC236}">
                <a16:creationId xmlns:a16="http://schemas.microsoft.com/office/drawing/2014/main" id="{08C020A5-2BCA-3AC4-5DC8-7F34693FE1D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79032" y="2103958"/>
            <a:ext cx="593454" cy="612000"/>
          </a:xfrm>
          <a:prstGeom prst="rect">
            <a:avLst/>
          </a:prstGeom>
        </p:spPr>
      </p:pic>
      <p:pic>
        <p:nvPicPr>
          <p:cNvPr id="16" name="Graphic 15">
            <a:extLst>
              <a:ext uri="{FF2B5EF4-FFF2-40B4-BE49-F238E27FC236}">
                <a16:creationId xmlns:a16="http://schemas.microsoft.com/office/drawing/2014/main" id="{7A3FF61F-B603-1B26-DB8B-FFD30342AD9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482306" y="3310632"/>
            <a:ext cx="612000" cy="612000"/>
          </a:xfrm>
          <a:prstGeom prst="rect">
            <a:avLst/>
          </a:prstGeom>
        </p:spPr>
      </p:pic>
      <p:pic>
        <p:nvPicPr>
          <p:cNvPr id="17" name="Graphic 16">
            <a:extLst>
              <a:ext uri="{FF2B5EF4-FFF2-40B4-BE49-F238E27FC236}">
                <a16:creationId xmlns:a16="http://schemas.microsoft.com/office/drawing/2014/main" id="{0E005ADE-81A1-F50B-93A1-400B1AB8484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340973" y="2103958"/>
            <a:ext cx="593454" cy="612000"/>
          </a:xfrm>
          <a:prstGeom prst="rect">
            <a:avLst/>
          </a:prstGeom>
        </p:spPr>
      </p:pic>
      <p:pic>
        <p:nvPicPr>
          <p:cNvPr id="18" name="Graphic 17">
            <a:extLst>
              <a:ext uri="{FF2B5EF4-FFF2-40B4-BE49-F238E27FC236}">
                <a16:creationId xmlns:a16="http://schemas.microsoft.com/office/drawing/2014/main" id="{29FAB62D-A756-F788-22AC-A9585C151F4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10400" y="4514490"/>
            <a:ext cx="593453" cy="612000"/>
          </a:xfrm>
          <a:prstGeom prst="rect">
            <a:avLst/>
          </a:prstGeom>
        </p:spPr>
      </p:pic>
      <p:pic>
        <p:nvPicPr>
          <p:cNvPr id="19" name="Graphic 18">
            <a:extLst>
              <a:ext uri="{FF2B5EF4-FFF2-40B4-BE49-F238E27FC236}">
                <a16:creationId xmlns:a16="http://schemas.microsoft.com/office/drawing/2014/main" id="{2437F331-74C6-096D-E757-927425357D3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676624" y="4511674"/>
            <a:ext cx="593454" cy="612000"/>
          </a:xfrm>
          <a:prstGeom prst="rect">
            <a:avLst/>
          </a:prstGeom>
        </p:spPr>
      </p:pic>
      <p:cxnSp>
        <p:nvCxnSpPr>
          <p:cNvPr id="21" name="Straight Arrow Connector 20">
            <a:extLst>
              <a:ext uri="{FF2B5EF4-FFF2-40B4-BE49-F238E27FC236}">
                <a16:creationId xmlns:a16="http://schemas.microsoft.com/office/drawing/2014/main" id="{5E2EDBFB-D702-31C9-7C0C-7B522C0D988D}"/>
              </a:ext>
            </a:extLst>
          </p:cNvPr>
          <p:cNvCxnSpPr>
            <a:cxnSpLocks/>
          </p:cNvCxnSpPr>
          <p:nvPr/>
        </p:nvCxnSpPr>
        <p:spPr>
          <a:xfrm>
            <a:off x="3695408" y="2395408"/>
            <a:ext cx="808353"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1906561-7B8A-6E80-2D42-2C2F490FEDA7}"/>
              </a:ext>
            </a:extLst>
          </p:cNvPr>
          <p:cNvCxnSpPr>
            <a:cxnSpLocks/>
          </p:cNvCxnSpPr>
          <p:nvPr/>
        </p:nvCxnSpPr>
        <p:spPr>
          <a:xfrm>
            <a:off x="3695408" y="3590436"/>
            <a:ext cx="808353"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683F54E-A9C8-A8E0-C81C-0A7F8DC73EBD}"/>
              </a:ext>
            </a:extLst>
          </p:cNvPr>
          <p:cNvCxnSpPr>
            <a:cxnSpLocks/>
          </p:cNvCxnSpPr>
          <p:nvPr/>
        </p:nvCxnSpPr>
        <p:spPr>
          <a:xfrm>
            <a:off x="6202047" y="2409958"/>
            <a:ext cx="808353"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10504C-BD65-9270-3C1E-6A4F6DAB6E79}"/>
              </a:ext>
            </a:extLst>
          </p:cNvPr>
          <p:cNvCxnSpPr>
            <a:cxnSpLocks/>
          </p:cNvCxnSpPr>
          <p:nvPr/>
        </p:nvCxnSpPr>
        <p:spPr>
          <a:xfrm>
            <a:off x="8146853" y="2409958"/>
            <a:ext cx="808353"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F893CD4-1F13-F97B-4475-CF0F96E3CCBD}"/>
              </a:ext>
            </a:extLst>
          </p:cNvPr>
          <p:cNvCxnSpPr>
            <a:cxnSpLocks/>
          </p:cNvCxnSpPr>
          <p:nvPr/>
        </p:nvCxnSpPr>
        <p:spPr>
          <a:xfrm>
            <a:off x="7603853" y="2996812"/>
            <a:ext cx="0" cy="1508122"/>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A605A1B-E450-43C0-EA0F-B688EDE1A0BA}"/>
              </a:ext>
            </a:extLst>
          </p:cNvPr>
          <p:cNvCxnSpPr>
            <a:cxnSpLocks/>
          </p:cNvCxnSpPr>
          <p:nvPr/>
        </p:nvCxnSpPr>
        <p:spPr>
          <a:xfrm>
            <a:off x="3695408" y="4810934"/>
            <a:ext cx="2910815" cy="6740"/>
          </a:xfrm>
          <a:prstGeom prst="straightConnector1">
            <a:avLst/>
          </a:prstGeom>
          <a:ln w="38100">
            <a:solidFill>
              <a:schemeClr val="bg1">
                <a:lumMod val="9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257D2ED-DF95-B050-E384-5E25E153A23E}"/>
              </a:ext>
            </a:extLst>
          </p:cNvPr>
          <p:cNvCxnSpPr>
            <a:cxnSpLocks/>
          </p:cNvCxnSpPr>
          <p:nvPr/>
        </p:nvCxnSpPr>
        <p:spPr>
          <a:xfrm>
            <a:off x="3695408" y="6024348"/>
            <a:ext cx="2910815" cy="0"/>
          </a:xfrm>
          <a:prstGeom prst="straightConnector1">
            <a:avLst/>
          </a:prstGeom>
          <a:ln w="38100">
            <a:solidFill>
              <a:schemeClr val="bg1">
                <a:lumMod val="9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F2AB620-5004-BE84-B271-054548AA097C}"/>
              </a:ext>
            </a:extLst>
          </p:cNvPr>
          <p:cNvCxnSpPr>
            <a:cxnSpLocks/>
          </p:cNvCxnSpPr>
          <p:nvPr/>
        </p:nvCxnSpPr>
        <p:spPr>
          <a:xfrm>
            <a:off x="6608273" y="2395408"/>
            <a:ext cx="0" cy="3628940"/>
          </a:xfrm>
          <a:prstGeom prst="straightConnector1">
            <a:avLst/>
          </a:prstGeom>
          <a:ln w="38100">
            <a:solidFill>
              <a:schemeClr val="bg1">
                <a:lumMod val="9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7CD8B91-73BB-A183-D1EB-4846B712FD92}"/>
              </a:ext>
            </a:extLst>
          </p:cNvPr>
          <p:cNvCxnSpPr>
            <a:cxnSpLocks/>
          </p:cNvCxnSpPr>
          <p:nvPr/>
        </p:nvCxnSpPr>
        <p:spPr>
          <a:xfrm>
            <a:off x="6202047" y="3590436"/>
            <a:ext cx="404176" cy="0"/>
          </a:xfrm>
          <a:prstGeom prst="straightConnector1">
            <a:avLst/>
          </a:prstGeom>
          <a:ln w="38100">
            <a:solidFill>
              <a:schemeClr val="bg1">
                <a:lumMod val="9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FEF8EA8-C005-2332-B57A-6F268B28F167}"/>
              </a:ext>
            </a:extLst>
          </p:cNvPr>
          <p:cNvCxnSpPr>
            <a:cxnSpLocks/>
          </p:cNvCxnSpPr>
          <p:nvPr/>
        </p:nvCxnSpPr>
        <p:spPr>
          <a:xfrm>
            <a:off x="8551029" y="2395408"/>
            <a:ext cx="0" cy="2422266"/>
          </a:xfrm>
          <a:prstGeom prst="straightConnector1">
            <a:avLst/>
          </a:prstGeom>
          <a:ln w="38100">
            <a:solidFill>
              <a:schemeClr val="bg1">
                <a:lumMod val="9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812E9C4-E830-8647-4E4B-E192976ADFB1}"/>
              </a:ext>
            </a:extLst>
          </p:cNvPr>
          <p:cNvCxnSpPr>
            <a:cxnSpLocks/>
          </p:cNvCxnSpPr>
          <p:nvPr/>
        </p:nvCxnSpPr>
        <p:spPr>
          <a:xfrm>
            <a:off x="8551029" y="3590436"/>
            <a:ext cx="527402"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A0F7781-6753-0080-471E-DDEAC901173A}"/>
              </a:ext>
            </a:extLst>
          </p:cNvPr>
          <p:cNvCxnSpPr>
            <a:cxnSpLocks/>
          </p:cNvCxnSpPr>
          <p:nvPr/>
        </p:nvCxnSpPr>
        <p:spPr>
          <a:xfrm>
            <a:off x="8551029" y="4817674"/>
            <a:ext cx="527402"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5B2CF02-E6A2-E2B9-5FFB-D9E92D305479}"/>
              </a:ext>
            </a:extLst>
          </p:cNvPr>
          <p:cNvSpPr txBox="1"/>
          <p:nvPr/>
        </p:nvSpPr>
        <p:spPr>
          <a:xfrm>
            <a:off x="1915600" y="2668190"/>
            <a:ext cx="1685498" cy="430887"/>
          </a:xfrm>
          <a:prstGeom prst="rect">
            <a:avLst/>
          </a:prstGeom>
          <a:noFill/>
        </p:spPr>
        <p:txBody>
          <a:bodyPr wrap="square" rtlCol="0">
            <a:spAutoFit/>
          </a:bodyPr>
          <a:lstStyle/>
          <a:p>
            <a:pPr algn="ctr"/>
            <a:r>
              <a:rPr lang="en-GB" sz="1100" dirty="0">
                <a:solidFill>
                  <a:schemeClr val="bg1">
                    <a:lumMod val="95000"/>
                  </a:schemeClr>
                </a:solidFill>
              </a:rPr>
              <a:t>Lakehouse &amp; Warehouse</a:t>
            </a:r>
            <a:endParaRPr lang="en-DK" sz="1100" dirty="0">
              <a:solidFill>
                <a:schemeClr val="bg1">
                  <a:lumMod val="95000"/>
                </a:schemeClr>
              </a:solidFill>
            </a:endParaRPr>
          </a:p>
        </p:txBody>
      </p:sp>
      <p:sp>
        <p:nvSpPr>
          <p:cNvPr id="49" name="TextBox 48">
            <a:extLst>
              <a:ext uri="{FF2B5EF4-FFF2-40B4-BE49-F238E27FC236}">
                <a16:creationId xmlns:a16="http://schemas.microsoft.com/office/drawing/2014/main" id="{201C133B-9235-6310-FB37-4017F214E4DC}"/>
              </a:ext>
            </a:extLst>
          </p:cNvPr>
          <p:cNvSpPr txBox="1"/>
          <p:nvPr/>
        </p:nvSpPr>
        <p:spPr>
          <a:xfrm>
            <a:off x="1915600" y="3808787"/>
            <a:ext cx="1685498" cy="430887"/>
          </a:xfrm>
          <a:prstGeom prst="rect">
            <a:avLst/>
          </a:prstGeom>
          <a:noFill/>
        </p:spPr>
        <p:txBody>
          <a:bodyPr wrap="square" rtlCol="0">
            <a:spAutoFit/>
          </a:bodyPr>
          <a:lstStyle/>
          <a:p>
            <a:pPr algn="ctr"/>
            <a:r>
              <a:rPr lang="en-GB" sz="1100" dirty="0">
                <a:solidFill>
                  <a:schemeClr val="bg1">
                    <a:lumMod val="95000"/>
                  </a:schemeClr>
                </a:solidFill>
              </a:rPr>
              <a:t>Structured / Unstructured</a:t>
            </a:r>
            <a:endParaRPr lang="en-DK" sz="1100" dirty="0">
              <a:solidFill>
                <a:schemeClr val="bg1">
                  <a:lumMod val="95000"/>
                </a:schemeClr>
              </a:solidFill>
            </a:endParaRPr>
          </a:p>
        </p:txBody>
      </p:sp>
      <p:sp>
        <p:nvSpPr>
          <p:cNvPr id="50" name="TextBox 49">
            <a:extLst>
              <a:ext uri="{FF2B5EF4-FFF2-40B4-BE49-F238E27FC236}">
                <a16:creationId xmlns:a16="http://schemas.microsoft.com/office/drawing/2014/main" id="{533FDE95-92F5-A738-0912-C1EADFA51B80}"/>
              </a:ext>
            </a:extLst>
          </p:cNvPr>
          <p:cNvSpPr txBox="1"/>
          <p:nvPr/>
        </p:nvSpPr>
        <p:spPr>
          <a:xfrm>
            <a:off x="1915600" y="5064381"/>
            <a:ext cx="1685498" cy="261610"/>
          </a:xfrm>
          <a:prstGeom prst="rect">
            <a:avLst/>
          </a:prstGeom>
          <a:noFill/>
        </p:spPr>
        <p:txBody>
          <a:bodyPr wrap="square" rtlCol="0">
            <a:spAutoFit/>
          </a:bodyPr>
          <a:lstStyle/>
          <a:p>
            <a:pPr algn="ctr"/>
            <a:r>
              <a:rPr lang="en-GB" sz="1100" dirty="0">
                <a:solidFill>
                  <a:schemeClr val="bg1">
                    <a:lumMod val="95000"/>
                  </a:schemeClr>
                </a:solidFill>
              </a:rPr>
              <a:t>Event Streaming</a:t>
            </a:r>
            <a:endParaRPr lang="en-DK" sz="1100" dirty="0">
              <a:solidFill>
                <a:schemeClr val="bg1">
                  <a:lumMod val="95000"/>
                </a:schemeClr>
              </a:solidFill>
            </a:endParaRPr>
          </a:p>
        </p:txBody>
      </p:sp>
      <p:sp>
        <p:nvSpPr>
          <p:cNvPr id="51" name="TextBox 50">
            <a:extLst>
              <a:ext uri="{FF2B5EF4-FFF2-40B4-BE49-F238E27FC236}">
                <a16:creationId xmlns:a16="http://schemas.microsoft.com/office/drawing/2014/main" id="{5D3DFABB-7C3D-8365-48DF-2812039E6429}"/>
              </a:ext>
            </a:extLst>
          </p:cNvPr>
          <p:cNvSpPr txBox="1"/>
          <p:nvPr/>
        </p:nvSpPr>
        <p:spPr>
          <a:xfrm>
            <a:off x="1915600" y="6231265"/>
            <a:ext cx="1685498" cy="261610"/>
          </a:xfrm>
          <a:prstGeom prst="rect">
            <a:avLst/>
          </a:prstGeom>
          <a:noFill/>
        </p:spPr>
        <p:txBody>
          <a:bodyPr wrap="square" rtlCol="0">
            <a:spAutoFit/>
          </a:bodyPr>
          <a:lstStyle/>
          <a:p>
            <a:pPr algn="ctr"/>
            <a:r>
              <a:rPr lang="en-GB" sz="1100" dirty="0">
                <a:solidFill>
                  <a:schemeClr val="bg1">
                    <a:lumMod val="95000"/>
                  </a:schemeClr>
                </a:solidFill>
              </a:rPr>
              <a:t>ML Model</a:t>
            </a:r>
            <a:endParaRPr lang="en-DK" sz="1100" dirty="0">
              <a:solidFill>
                <a:schemeClr val="bg1">
                  <a:lumMod val="95000"/>
                </a:schemeClr>
              </a:solidFill>
            </a:endParaRPr>
          </a:p>
        </p:txBody>
      </p:sp>
      <p:sp>
        <p:nvSpPr>
          <p:cNvPr id="52" name="TextBox 51">
            <a:extLst>
              <a:ext uri="{FF2B5EF4-FFF2-40B4-BE49-F238E27FC236}">
                <a16:creationId xmlns:a16="http://schemas.microsoft.com/office/drawing/2014/main" id="{516C36FA-1F72-5EAC-4EB8-1765D8DEB59C}"/>
              </a:ext>
            </a:extLst>
          </p:cNvPr>
          <p:cNvSpPr txBox="1"/>
          <p:nvPr/>
        </p:nvSpPr>
        <p:spPr>
          <a:xfrm>
            <a:off x="4674000" y="3781491"/>
            <a:ext cx="1333944" cy="430887"/>
          </a:xfrm>
          <a:prstGeom prst="rect">
            <a:avLst/>
          </a:prstGeom>
          <a:noFill/>
        </p:spPr>
        <p:txBody>
          <a:bodyPr wrap="square" rtlCol="0">
            <a:spAutoFit/>
          </a:bodyPr>
          <a:lstStyle/>
          <a:p>
            <a:pPr algn="ctr"/>
            <a:r>
              <a:rPr lang="en-GB" sz="1100" dirty="0">
                <a:solidFill>
                  <a:schemeClr val="bg1">
                    <a:lumMod val="95000"/>
                  </a:schemeClr>
                </a:solidFill>
              </a:rPr>
              <a:t>Pipeline &amp; Dataflows</a:t>
            </a:r>
            <a:endParaRPr lang="en-DK" sz="1100" dirty="0">
              <a:solidFill>
                <a:schemeClr val="bg1">
                  <a:lumMod val="95000"/>
                </a:schemeClr>
              </a:solidFill>
            </a:endParaRPr>
          </a:p>
        </p:txBody>
      </p:sp>
      <p:sp>
        <p:nvSpPr>
          <p:cNvPr id="53" name="TextBox 52">
            <a:extLst>
              <a:ext uri="{FF2B5EF4-FFF2-40B4-BE49-F238E27FC236}">
                <a16:creationId xmlns:a16="http://schemas.microsoft.com/office/drawing/2014/main" id="{7EE20EB2-5857-2290-D05F-C2EBA6DD8AD6}"/>
              </a:ext>
            </a:extLst>
          </p:cNvPr>
          <p:cNvSpPr txBox="1"/>
          <p:nvPr/>
        </p:nvSpPr>
        <p:spPr>
          <a:xfrm>
            <a:off x="4463058" y="2668190"/>
            <a:ext cx="1685498" cy="261610"/>
          </a:xfrm>
          <a:prstGeom prst="rect">
            <a:avLst/>
          </a:prstGeom>
          <a:noFill/>
        </p:spPr>
        <p:txBody>
          <a:bodyPr wrap="square" rtlCol="0">
            <a:spAutoFit/>
          </a:bodyPr>
          <a:lstStyle/>
          <a:p>
            <a:pPr algn="ctr"/>
            <a:r>
              <a:rPr lang="en-GB" sz="1100" dirty="0">
                <a:solidFill>
                  <a:schemeClr val="bg1">
                    <a:lumMod val="95000"/>
                  </a:schemeClr>
                </a:solidFill>
              </a:rPr>
              <a:t>CI &amp; Shortcuts</a:t>
            </a:r>
            <a:endParaRPr lang="en-DK" sz="1100" dirty="0">
              <a:solidFill>
                <a:schemeClr val="bg1">
                  <a:lumMod val="95000"/>
                </a:schemeClr>
              </a:solidFill>
            </a:endParaRPr>
          </a:p>
        </p:txBody>
      </p:sp>
      <p:sp>
        <p:nvSpPr>
          <p:cNvPr id="54" name="TextBox 53">
            <a:extLst>
              <a:ext uri="{FF2B5EF4-FFF2-40B4-BE49-F238E27FC236}">
                <a16:creationId xmlns:a16="http://schemas.microsoft.com/office/drawing/2014/main" id="{43E18F01-1321-72B5-1A42-936832167941}"/>
              </a:ext>
            </a:extLst>
          </p:cNvPr>
          <p:cNvSpPr txBox="1"/>
          <p:nvPr/>
        </p:nvSpPr>
        <p:spPr>
          <a:xfrm>
            <a:off x="6740382" y="2668190"/>
            <a:ext cx="1685498" cy="261610"/>
          </a:xfrm>
          <a:prstGeom prst="rect">
            <a:avLst/>
          </a:prstGeom>
          <a:noFill/>
        </p:spPr>
        <p:txBody>
          <a:bodyPr wrap="square" rtlCol="0">
            <a:spAutoFit/>
          </a:bodyPr>
          <a:lstStyle/>
          <a:p>
            <a:pPr algn="ctr"/>
            <a:r>
              <a:rPr lang="en-GB" sz="1100" dirty="0">
                <a:solidFill>
                  <a:schemeClr val="bg1">
                    <a:lumMod val="95000"/>
                  </a:schemeClr>
                </a:solidFill>
              </a:rPr>
              <a:t>Kusto DB</a:t>
            </a:r>
            <a:endParaRPr lang="en-DK" sz="1100" dirty="0">
              <a:solidFill>
                <a:schemeClr val="bg1">
                  <a:lumMod val="95000"/>
                </a:schemeClr>
              </a:solidFill>
            </a:endParaRPr>
          </a:p>
        </p:txBody>
      </p:sp>
      <p:sp>
        <p:nvSpPr>
          <p:cNvPr id="55" name="TextBox 54">
            <a:extLst>
              <a:ext uri="{FF2B5EF4-FFF2-40B4-BE49-F238E27FC236}">
                <a16:creationId xmlns:a16="http://schemas.microsoft.com/office/drawing/2014/main" id="{ADA49184-0952-C6D3-3D74-7863B83BF74A}"/>
              </a:ext>
            </a:extLst>
          </p:cNvPr>
          <p:cNvSpPr txBox="1"/>
          <p:nvPr/>
        </p:nvSpPr>
        <p:spPr>
          <a:xfrm>
            <a:off x="6833875" y="5103335"/>
            <a:ext cx="1685498" cy="430887"/>
          </a:xfrm>
          <a:prstGeom prst="rect">
            <a:avLst/>
          </a:prstGeom>
          <a:noFill/>
        </p:spPr>
        <p:txBody>
          <a:bodyPr wrap="square" rtlCol="0">
            <a:spAutoFit/>
          </a:bodyPr>
          <a:lstStyle/>
          <a:p>
            <a:pPr algn="ctr"/>
            <a:r>
              <a:rPr lang="en-GB" sz="1100" dirty="0">
                <a:solidFill>
                  <a:schemeClr val="bg1">
                    <a:lumMod val="95000"/>
                  </a:schemeClr>
                </a:solidFill>
              </a:rPr>
              <a:t>Lakehouse &amp; Warehouse</a:t>
            </a:r>
            <a:endParaRPr lang="en-DK" sz="1100" dirty="0">
              <a:solidFill>
                <a:schemeClr val="bg1">
                  <a:lumMod val="95000"/>
                </a:schemeClr>
              </a:solidFill>
            </a:endParaRPr>
          </a:p>
        </p:txBody>
      </p:sp>
      <p:sp>
        <p:nvSpPr>
          <p:cNvPr id="56" name="TextBox 55">
            <a:extLst>
              <a:ext uri="{FF2B5EF4-FFF2-40B4-BE49-F238E27FC236}">
                <a16:creationId xmlns:a16="http://schemas.microsoft.com/office/drawing/2014/main" id="{3AAF1CF7-A704-E1B0-711E-C58775FD91EF}"/>
              </a:ext>
            </a:extLst>
          </p:cNvPr>
          <p:cNvSpPr txBox="1"/>
          <p:nvPr/>
        </p:nvSpPr>
        <p:spPr>
          <a:xfrm>
            <a:off x="8614610" y="2668190"/>
            <a:ext cx="1685498" cy="261610"/>
          </a:xfrm>
          <a:prstGeom prst="rect">
            <a:avLst/>
          </a:prstGeom>
          <a:noFill/>
        </p:spPr>
        <p:txBody>
          <a:bodyPr wrap="square" rtlCol="0">
            <a:spAutoFit/>
          </a:bodyPr>
          <a:lstStyle/>
          <a:p>
            <a:pPr algn="ctr"/>
            <a:r>
              <a:rPr lang="en-GB" sz="1100" dirty="0">
                <a:solidFill>
                  <a:schemeClr val="bg1">
                    <a:lumMod val="95000"/>
                  </a:schemeClr>
                </a:solidFill>
              </a:rPr>
              <a:t>Power BI</a:t>
            </a:r>
            <a:endParaRPr lang="en-DK" sz="1100" dirty="0">
              <a:solidFill>
                <a:schemeClr val="bg1">
                  <a:lumMod val="95000"/>
                </a:schemeClr>
              </a:solidFill>
            </a:endParaRPr>
          </a:p>
        </p:txBody>
      </p:sp>
      <p:sp>
        <p:nvSpPr>
          <p:cNvPr id="57" name="TextBox 56">
            <a:extLst>
              <a:ext uri="{FF2B5EF4-FFF2-40B4-BE49-F238E27FC236}">
                <a16:creationId xmlns:a16="http://schemas.microsoft.com/office/drawing/2014/main" id="{7CAFD7C3-C32C-DEC9-5BB7-0712C207D7EF}"/>
              </a:ext>
            </a:extLst>
          </p:cNvPr>
          <p:cNvSpPr txBox="1"/>
          <p:nvPr/>
        </p:nvSpPr>
        <p:spPr>
          <a:xfrm>
            <a:off x="8614610" y="3886231"/>
            <a:ext cx="1685498" cy="261610"/>
          </a:xfrm>
          <a:prstGeom prst="rect">
            <a:avLst/>
          </a:prstGeom>
          <a:noFill/>
        </p:spPr>
        <p:txBody>
          <a:bodyPr wrap="square" rtlCol="0">
            <a:spAutoFit/>
          </a:bodyPr>
          <a:lstStyle/>
          <a:p>
            <a:pPr algn="ctr"/>
            <a:r>
              <a:rPr lang="en-GB" sz="1100" dirty="0">
                <a:solidFill>
                  <a:schemeClr val="bg1">
                    <a:lumMod val="95000"/>
                  </a:schemeClr>
                </a:solidFill>
              </a:rPr>
              <a:t>Kusto </a:t>
            </a:r>
            <a:r>
              <a:rPr lang="en-GB" sz="1100" dirty="0" err="1">
                <a:solidFill>
                  <a:schemeClr val="bg1">
                    <a:lumMod val="95000"/>
                  </a:schemeClr>
                </a:solidFill>
              </a:rPr>
              <a:t>queryset</a:t>
            </a:r>
            <a:endParaRPr lang="en-DK" sz="1100" dirty="0">
              <a:solidFill>
                <a:schemeClr val="bg1">
                  <a:lumMod val="95000"/>
                </a:schemeClr>
              </a:solidFill>
            </a:endParaRPr>
          </a:p>
        </p:txBody>
      </p:sp>
      <p:sp>
        <p:nvSpPr>
          <p:cNvPr id="58" name="TextBox 57">
            <a:extLst>
              <a:ext uri="{FF2B5EF4-FFF2-40B4-BE49-F238E27FC236}">
                <a16:creationId xmlns:a16="http://schemas.microsoft.com/office/drawing/2014/main" id="{DF414538-96A9-532F-85D9-710677C56B2D}"/>
              </a:ext>
            </a:extLst>
          </p:cNvPr>
          <p:cNvSpPr txBox="1"/>
          <p:nvPr/>
        </p:nvSpPr>
        <p:spPr>
          <a:xfrm>
            <a:off x="8614610" y="5057168"/>
            <a:ext cx="1685498" cy="261610"/>
          </a:xfrm>
          <a:prstGeom prst="rect">
            <a:avLst/>
          </a:prstGeom>
          <a:noFill/>
        </p:spPr>
        <p:txBody>
          <a:bodyPr wrap="square" rtlCol="0">
            <a:spAutoFit/>
          </a:bodyPr>
          <a:lstStyle/>
          <a:p>
            <a:pPr algn="ctr"/>
            <a:r>
              <a:rPr lang="en-GB" sz="1100" dirty="0">
                <a:solidFill>
                  <a:schemeClr val="bg1">
                    <a:lumMod val="95000"/>
                  </a:schemeClr>
                </a:solidFill>
              </a:rPr>
              <a:t>Notebook</a:t>
            </a:r>
            <a:endParaRPr lang="en-DK" sz="1100" dirty="0">
              <a:solidFill>
                <a:schemeClr val="bg1">
                  <a:lumMod val="95000"/>
                </a:schemeClr>
              </a:solidFill>
            </a:endParaRPr>
          </a:p>
        </p:txBody>
      </p:sp>
      <p:sp>
        <p:nvSpPr>
          <p:cNvPr id="59" name="TextBox 58">
            <a:extLst>
              <a:ext uri="{FF2B5EF4-FFF2-40B4-BE49-F238E27FC236}">
                <a16:creationId xmlns:a16="http://schemas.microsoft.com/office/drawing/2014/main" id="{C841BA8A-DE2F-DA23-0E08-7AA06C4D67A4}"/>
              </a:ext>
            </a:extLst>
          </p:cNvPr>
          <p:cNvSpPr txBox="1"/>
          <p:nvPr/>
        </p:nvSpPr>
        <p:spPr>
          <a:xfrm>
            <a:off x="1776984" y="1598768"/>
            <a:ext cx="1931158" cy="307777"/>
          </a:xfrm>
          <a:prstGeom prst="rect">
            <a:avLst/>
          </a:prstGeom>
          <a:noFill/>
          <a:ln>
            <a:noFill/>
          </a:ln>
        </p:spPr>
        <p:txBody>
          <a:bodyPr vert="horz" wrap="square" lIns="0" tIns="0" rIns="0" bIns="0" rtlCol="0" anchor="t">
            <a:spAutoFit/>
          </a:bodyPr>
          <a:lstStyle>
            <a:defPPr>
              <a:defRPr lang="nl-NL"/>
            </a:defPPr>
            <a:lvl1pPr>
              <a:lnSpc>
                <a:spcPct val="100000"/>
              </a:lnSpc>
              <a:spcBef>
                <a:spcPct val="0"/>
              </a:spcBef>
              <a:buNone/>
              <a:tabLst>
                <a:tab pos="1255713" algn="l"/>
              </a:tabLst>
              <a:defRPr sz="3600" b="0" spc="50" baseline="0">
                <a:ln w="3175">
                  <a:noFill/>
                </a:ln>
                <a:gradFill>
                  <a:gsLst>
                    <a:gs pos="35000">
                      <a:srgbClr val="F05027"/>
                    </a:gs>
                    <a:gs pos="100000">
                      <a:srgbClr val="C514B4"/>
                    </a:gs>
                  </a:gsLst>
                  <a:lin ang="0" scaled="0"/>
                </a:gradFill>
                <a:latin typeface="Montserrat"/>
                <a:ea typeface="+mj-ea"/>
                <a:cs typeface="+mj-cs"/>
              </a:defRPr>
            </a:lvl1pPr>
          </a:lstStyle>
          <a:p>
            <a:pPr algn="ctr"/>
            <a:r>
              <a:rPr lang="en-GB" sz="2000" dirty="0"/>
              <a:t>Data store</a:t>
            </a:r>
            <a:endParaRPr lang="en-DK" sz="2000" dirty="0"/>
          </a:p>
        </p:txBody>
      </p:sp>
      <p:sp>
        <p:nvSpPr>
          <p:cNvPr id="60" name="TextBox 59">
            <a:extLst>
              <a:ext uri="{FF2B5EF4-FFF2-40B4-BE49-F238E27FC236}">
                <a16:creationId xmlns:a16="http://schemas.microsoft.com/office/drawing/2014/main" id="{A6E9B0EA-3DDF-BBC9-BA2C-FAFDC71D157A}"/>
              </a:ext>
            </a:extLst>
          </p:cNvPr>
          <p:cNvSpPr txBox="1"/>
          <p:nvPr/>
        </p:nvSpPr>
        <p:spPr>
          <a:xfrm>
            <a:off x="4340228" y="1598768"/>
            <a:ext cx="1931158" cy="307777"/>
          </a:xfrm>
          <a:prstGeom prst="rect">
            <a:avLst/>
          </a:prstGeom>
          <a:noFill/>
          <a:ln>
            <a:noFill/>
          </a:ln>
        </p:spPr>
        <p:txBody>
          <a:bodyPr vert="horz" wrap="square" lIns="0" tIns="0" rIns="0" bIns="0" rtlCol="0" anchor="t">
            <a:spAutoFit/>
          </a:bodyPr>
          <a:lstStyle>
            <a:defPPr>
              <a:defRPr lang="nl-NL"/>
            </a:defPPr>
            <a:lvl1pPr>
              <a:lnSpc>
                <a:spcPct val="100000"/>
              </a:lnSpc>
              <a:spcBef>
                <a:spcPct val="0"/>
              </a:spcBef>
              <a:buNone/>
              <a:tabLst>
                <a:tab pos="1255713" algn="l"/>
              </a:tabLst>
              <a:defRPr sz="3600" b="0" spc="50" baseline="0">
                <a:ln w="3175">
                  <a:noFill/>
                </a:ln>
                <a:gradFill>
                  <a:gsLst>
                    <a:gs pos="35000">
                      <a:srgbClr val="F05027"/>
                    </a:gs>
                    <a:gs pos="100000">
                      <a:srgbClr val="C514B4"/>
                    </a:gs>
                  </a:gsLst>
                  <a:lin ang="0" scaled="0"/>
                </a:gradFill>
                <a:latin typeface="Montserrat"/>
                <a:ea typeface="+mj-ea"/>
                <a:cs typeface="+mj-cs"/>
              </a:defRPr>
            </a:lvl1pPr>
          </a:lstStyle>
          <a:p>
            <a:pPr algn="ctr"/>
            <a:r>
              <a:rPr lang="en-GB" sz="2000" dirty="0"/>
              <a:t>Ingestion</a:t>
            </a:r>
            <a:endParaRPr lang="en-DK" sz="2000" dirty="0"/>
          </a:p>
        </p:txBody>
      </p:sp>
      <p:sp>
        <p:nvSpPr>
          <p:cNvPr id="61" name="TextBox 60">
            <a:extLst>
              <a:ext uri="{FF2B5EF4-FFF2-40B4-BE49-F238E27FC236}">
                <a16:creationId xmlns:a16="http://schemas.microsoft.com/office/drawing/2014/main" id="{D676DAFE-4037-6CCD-F267-E68BD438937F}"/>
              </a:ext>
            </a:extLst>
          </p:cNvPr>
          <p:cNvSpPr txBox="1"/>
          <p:nvPr/>
        </p:nvSpPr>
        <p:spPr>
          <a:xfrm>
            <a:off x="6588215" y="1598768"/>
            <a:ext cx="1931158" cy="307777"/>
          </a:xfrm>
          <a:prstGeom prst="rect">
            <a:avLst/>
          </a:prstGeom>
          <a:noFill/>
          <a:ln>
            <a:noFill/>
          </a:ln>
        </p:spPr>
        <p:txBody>
          <a:bodyPr vert="horz" wrap="square" lIns="0" tIns="0" rIns="0" bIns="0" rtlCol="0" anchor="t">
            <a:spAutoFit/>
          </a:bodyPr>
          <a:lstStyle>
            <a:defPPr>
              <a:defRPr lang="nl-NL"/>
            </a:defPPr>
            <a:lvl1pPr>
              <a:lnSpc>
                <a:spcPct val="100000"/>
              </a:lnSpc>
              <a:spcBef>
                <a:spcPct val="0"/>
              </a:spcBef>
              <a:buNone/>
              <a:tabLst>
                <a:tab pos="1255713" algn="l"/>
              </a:tabLst>
              <a:defRPr sz="3600" b="0" spc="50" baseline="0">
                <a:ln w="3175">
                  <a:noFill/>
                </a:ln>
                <a:gradFill>
                  <a:gsLst>
                    <a:gs pos="35000">
                      <a:srgbClr val="F05027"/>
                    </a:gs>
                    <a:gs pos="100000">
                      <a:srgbClr val="C514B4"/>
                    </a:gs>
                  </a:gsLst>
                  <a:lin ang="0" scaled="0"/>
                </a:gradFill>
                <a:latin typeface="Montserrat"/>
                <a:ea typeface="+mj-ea"/>
                <a:cs typeface="+mj-cs"/>
              </a:defRPr>
            </a:lvl1pPr>
          </a:lstStyle>
          <a:p>
            <a:pPr algn="ctr"/>
            <a:r>
              <a:rPr lang="en-GB" sz="2000" dirty="0"/>
              <a:t>Store</a:t>
            </a:r>
            <a:endParaRPr lang="en-DK" sz="2000" dirty="0"/>
          </a:p>
        </p:txBody>
      </p:sp>
      <p:sp>
        <p:nvSpPr>
          <p:cNvPr id="62" name="TextBox 61">
            <a:extLst>
              <a:ext uri="{FF2B5EF4-FFF2-40B4-BE49-F238E27FC236}">
                <a16:creationId xmlns:a16="http://schemas.microsoft.com/office/drawing/2014/main" id="{AC970736-A5C2-1B15-FDFE-EF2F2D6DF415}"/>
              </a:ext>
            </a:extLst>
          </p:cNvPr>
          <p:cNvSpPr txBox="1"/>
          <p:nvPr/>
        </p:nvSpPr>
        <p:spPr>
          <a:xfrm>
            <a:off x="8473378" y="1598768"/>
            <a:ext cx="1931158" cy="307777"/>
          </a:xfrm>
          <a:prstGeom prst="rect">
            <a:avLst/>
          </a:prstGeom>
          <a:noFill/>
          <a:ln>
            <a:noFill/>
          </a:ln>
        </p:spPr>
        <p:txBody>
          <a:bodyPr vert="horz" wrap="square" lIns="0" tIns="0" rIns="0" bIns="0" rtlCol="0" anchor="t">
            <a:spAutoFit/>
          </a:bodyPr>
          <a:lstStyle>
            <a:defPPr>
              <a:defRPr lang="nl-NL"/>
            </a:defPPr>
            <a:lvl1pPr>
              <a:lnSpc>
                <a:spcPct val="100000"/>
              </a:lnSpc>
              <a:spcBef>
                <a:spcPct val="0"/>
              </a:spcBef>
              <a:buNone/>
              <a:tabLst>
                <a:tab pos="1255713" algn="l"/>
              </a:tabLst>
              <a:defRPr sz="3600" b="0" spc="50" baseline="0">
                <a:ln w="3175">
                  <a:noFill/>
                </a:ln>
                <a:gradFill>
                  <a:gsLst>
                    <a:gs pos="35000">
                      <a:srgbClr val="F05027"/>
                    </a:gs>
                    <a:gs pos="100000">
                      <a:srgbClr val="C514B4"/>
                    </a:gs>
                  </a:gsLst>
                  <a:lin ang="0" scaled="0"/>
                </a:gradFill>
                <a:latin typeface="Montserrat"/>
                <a:ea typeface="+mj-ea"/>
                <a:cs typeface="+mj-cs"/>
              </a:defRPr>
            </a:lvl1pPr>
          </a:lstStyle>
          <a:p>
            <a:pPr algn="ctr"/>
            <a:r>
              <a:rPr lang="en-GB" sz="2000" dirty="0"/>
              <a:t>Expose</a:t>
            </a:r>
            <a:endParaRPr lang="en-DK" sz="2000" dirty="0"/>
          </a:p>
        </p:txBody>
      </p:sp>
      <p:sp>
        <p:nvSpPr>
          <p:cNvPr id="64" name="TextBox 63">
            <a:extLst>
              <a:ext uri="{FF2B5EF4-FFF2-40B4-BE49-F238E27FC236}">
                <a16:creationId xmlns:a16="http://schemas.microsoft.com/office/drawing/2014/main" id="{59BB1A1A-78D8-31D5-D73C-0230D9740A92}"/>
              </a:ext>
            </a:extLst>
          </p:cNvPr>
          <p:cNvSpPr txBox="1"/>
          <p:nvPr/>
        </p:nvSpPr>
        <p:spPr>
          <a:xfrm>
            <a:off x="6676927" y="5478721"/>
            <a:ext cx="1931158" cy="307777"/>
          </a:xfrm>
          <a:prstGeom prst="rect">
            <a:avLst/>
          </a:prstGeom>
          <a:noFill/>
          <a:ln>
            <a:noFill/>
          </a:ln>
        </p:spPr>
        <p:txBody>
          <a:bodyPr vert="horz" wrap="square" lIns="0" tIns="0" rIns="0" bIns="0" rtlCol="0" anchor="t">
            <a:spAutoFit/>
          </a:bodyPr>
          <a:lstStyle>
            <a:defPPr>
              <a:defRPr lang="nl-NL"/>
            </a:defPPr>
            <a:lvl1pPr>
              <a:lnSpc>
                <a:spcPct val="100000"/>
              </a:lnSpc>
              <a:spcBef>
                <a:spcPct val="0"/>
              </a:spcBef>
              <a:buNone/>
              <a:tabLst>
                <a:tab pos="1255713" algn="l"/>
              </a:tabLst>
              <a:defRPr sz="3600" b="0" spc="50" baseline="0">
                <a:ln w="3175">
                  <a:noFill/>
                </a:ln>
                <a:gradFill>
                  <a:gsLst>
                    <a:gs pos="35000">
                      <a:srgbClr val="F05027"/>
                    </a:gs>
                    <a:gs pos="100000">
                      <a:srgbClr val="C514B4"/>
                    </a:gs>
                  </a:gsLst>
                  <a:lin ang="0" scaled="0"/>
                </a:gradFill>
                <a:latin typeface="Montserrat"/>
                <a:ea typeface="+mj-ea"/>
                <a:cs typeface="+mj-cs"/>
              </a:defRPr>
            </a:lvl1pPr>
          </a:lstStyle>
          <a:p>
            <a:pPr algn="ctr"/>
            <a:r>
              <a:rPr lang="en-GB" sz="2000" dirty="0"/>
              <a:t>Mirror</a:t>
            </a:r>
            <a:endParaRPr lang="en-DK" sz="2000" dirty="0"/>
          </a:p>
        </p:txBody>
      </p:sp>
    </p:spTree>
    <p:extLst>
      <p:ext uri="{BB962C8B-B14F-4D97-AF65-F5344CB8AC3E}">
        <p14:creationId xmlns:p14="http://schemas.microsoft.com/office/powerpoint/2010/main" val="226221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D4676D-404A-A0B3-E415-AC9B074654C9}"/>
              </a:ext>
            </a:extLst>
          </p:cNvPr>
          <p:cNvSpPr>
            <a:spLocks noGrp="1"/>
          </p:cNvSpPr>
          <p:nvPr>
            <p:ph type="title"/>
          </p:nvPr>
        </p:nvSpPr>
        <p:spPr/>
        <p:txBody>
          <a:bodyPr/>
          <a:lstStyle/>
          <a:p>
            <a:endParaRPr lang="en-DK"/>
          </a:p>
        </p:txBody>
      </p:sp>
      <p:sp>
        <p:nvSpPr>
          <p:cNvPr id="4" name="Vertical Text Placeholder 3">
            <a:extLst>
              <a:ext uri="{FF2B5EF4-FFF2-40B4-BE49-F238E27FC236}">
                <a16:creationId xmlns:a16="http://schemas.microsoft.com/office/drawing/2014/main" id="{894261D9-255B-BD93-72D9-81DBF5BCE931}"/>
              </a:ext>
            </a:extLst>
          </p:cNvPr>
          <p:cNvSpPr>
            <a:spLocks noGrp="1"/>
          </p:cNvSpPr>
          <p:nvPr>
            <p:ph type="body" orient="vert" idx="1"/>
          </p:nvPr>
        </p:nvSpPr>
        <p:spPr/>
        <p:txBody>
          <a:bodyPr/>
          <a:lstStyle/>
          <a:p>
            <a:pPr marL="0" indent="0">
              <a:buNone/>
            </a:pPr>
            <a:r>
              <a:rPr lang="en-GB" b="0" i="0" dirty="0">
                <a:solidFill>
                  <a:srgbClr val="000000"/>
                </a:solidFill>
                <a:effectLst/>
                <a:latin typeface="Arial" panose="020B0604020202020204" pitchFamily="34" charset="0"/>
              </a:rPr>
              <a:t>Want to make a cutting edge data platform using Kusto in Fabric?</a:t>
            </a:r>
          </a:p>
          <a:p>
            <a:pPr marL="0" indent="0">
              <a:buNone/>
            </a:pPr>
            <a:r>
              <a:rPr lang="en-GB" b="0" i="0" dirty="0">
                <a:solidFill>
                  <a:srgbClr val="000000"/>
                </a:solidFill>
                <a:effectLst/>
                <a:latin typeface="Arial" panose="020B0604020202020204" pitchFamily="34" charset="0"/>
              </a:rPr>
              <a:t>Then come along for a journey into the world and wonders of Kusto and the new </a:t>
            </a:r>
            <a:r>
              <a:rPr lang="en-GB" b="0" i="0" dirty="0" err="1">
                <a:solidFill>
                  <a:srgbClr val="000000"/>
                </a:solidFill>
                <a:effectLst/>
                <a:latin typeface="Arial" panose="020B0604020202020204" pitchFamily="34" charset="0"/>
              </a:rPr>
              <a:t>Streamevent</a:t>
            </a:r>
            <a:r>
              <a:rPr lang="en-GB" b="0" i="0" dirty="0">
                <a:solidFill>
                  <a:srgbClr val="000000"/>
                </a:solidFill>
                <a:effectLst/>
                <a:latin typeface="Arial" panose="020B0604020202020204" pitchFamily="34" charset="0"/>
              </a:rPr>
              <a:t> service in Fabric.</a:t>
            </a:r>
          </a:p>
          <a:p>
            <a:pPr marL="0" indent="0">
              <a:buNone/>
            </a:pPr>
            <a:r>
              <a:rPr lang="en-GB" b="0" i="0" dirty="0">
                <a:solidFill>
                  <a:srgbClr val="000000"/>
                </a:solidFill>
                <a:effectLst/>
                <a:latin typeface="Arial" panose="020B0604020202020204" pitchFamily="34" charset="0"/>
              </a:rPr>
              <a:t>In this session I will guide you through the experience and close collaboration between Fabric and the Kusto database and </a:t>
            </a:r>
            <a:r>
              <a:rPr lang="en-GB" b="0" i="0" dirty="0" err="1">
                <a:solidFill>
                  <a:srgbClr val="000000"/>
                </a:solidFill>
                <a:effectLst/>
                <a:latin typeface="Arial" panose="020B0604020202020204" pitchFamily="34" charset="0"/>
              </a:rPr>
              <a:t>querysets</a:t>
            </a:r>
            <a:r>
              <a:rPr lang="en-GB" b="0" i="0" dirty="0">
                <a:solidFill>
                  <a:srgbClr val="000000"/>
                </a:solidFill>
                <a:effectLst/>
                <a:latin typeface="Arial" panose="020B0604020202020204" pitchFamily="34" charset="0"/>
              </a:rPr>
              <a:t>. </a:t>
            </a:r>
          </a:p>
          <a:p>
            <a:pPr marL="0" indent="0">
              <a:buNone/>
            </a:pPr>
            <a:r>
              <a:rPr lang="en-GB" b="0" i="0" dirty="0">
                <a:solidFill>
                  <a:srgbClr val="000000"/>
                </a:solidFill>
                <a:effectLst/>
                <a:latin typeface="Arial" panose="020B0604020202020204" pitchFamily="34" charset="0"/>
              </a:rPr>
              <a:t>Along with how to help Power BI get the most out of your Kusto database with small </a:t>
            </a:r>
            <a:r>
              <a:rPr lang="en-GB" b="0" i="0" dirty="0" err="1">
                <a:solidFill>
                  <a:srgbClr val="000000"/>
                </a:solidFill>
                <a:effectLst/>
                <a:latin typeface="Arial" panose="020B0604020202020204" pitchFamily="34" charset="0"/>
              </a:rPr>
              <a:t>tweeks</a:t>
            </a:r>
            <a:r>
              <a:rPr lang="en-GB" b="0" i="0" dirty="0">
                <a:solidFill>
                  <a:srgbClr val="000000"/>
                </a:solidFill>
                <a:effectLst/>
                <a:latin typeface="Arial" panose="020B0604020202020204" pitchFamily="34" charset="0"/>
              </a:rPr>
              <a:t>.</a:t>
            </a:r>
          </a:p>
          <a:p>
            <a:pPr marL="0" indent="0">
              <a:buNone/>
            </a:pPr>
            <a:r>
              <a:rPr lang="en-GB" b="0" i="0" dirty="0">
                <a:solidFill>
                  <a:srgbClr val="000000"/>
                </a:solidFill>
                <a:effectLst/>
                <a:latin typeface="Arial" panose="020B0604020202020204" pitchFamily="34" charset="0"/>
              </a:rPr>
              <a:t>Springled with a bit of new magic in the Jupiter Notebooks for the Kusto language, we will also set a course towards how the data engineer can begin to leverage the Kusto service.</a:t>
            </a:r>
          </a:p>
          <a:p>
            <a:pPr marL="0" indent="0">
              <a:buNone/>
            </a:pPr>
            <a:r>
              <a:rPr lang="en-GB" b="0" i="0" dirty="0">
                <a:solidFill>
                  <a:srgbClr val="000000"/>
                </a:solidFill>
                <a:effectLst/>
                <a:latin typeface="Arial" panose="020B0604020202020204" pitchFamily="34" charset="0"/>
              </a:rPr>
              <a:t>After watching this level 200 session I hope you'll have found inspiration to work with the Kusto service in Fabric and know how to give the Kusto engine the small push it needs to perform the best in close </a:t>
            </a:r>
            <a:r>
              <a:rPr lang="en-GB" b="0" i="0" dirty="0" err="1">
                <a:solidFill>
                  <a:srgbClr val="000000"/>
                </a:solidFill>
                <a:effectLst/>
                <a:latin typeface="Arial" panose="020B0604020202020204" pitchFamily="34" charset="0"/>
              </a:rPr>
              <a:t>collabaration</a:t>
            </a:r>
            <a:r>
              <a:rPr lang="en-GB" b="0" i="0" dirty="0">
                <a:solidFill>
                  <a:srgbClr val="000000"/>
                </a:solidFill>
                <a:effectLst/>
                <a:latin typeface="Arial" panose="020B0604020202020204" pitchFamily="34" charset="0"/>
              </a:rPr>
              <a:t> with Power BI. </a:t>
            </a:r>
          </a:p>
          <a:p>
            <a:pPr marL="0" indent="0">
              <a:buNone/>
            </a:pPr>
            <a:endParaRPr lang="en-GB" dirty="0">
              <a:solidFill>
                <a:srgbClr val="000000"/>
              </a:solidFill>
              <a:latin typeface="Arial" panose="020B0604020202020204" pitchFamily="34" charset="0"/>
            </a:endParaRPr>
          </a:p>
          <a:p>
            <a:pPr marL="0" indent="0">
              <a:buNone/>
            </a:pPr>
            <a:r>
              <a:rPr lang="en-GB" b="0" i="0" dirty="0">
                <a:solidFill>
                  <a:srgbClr val="000000"/>
                </a:solidFill>
                <a:effectLst/>
                <a:latin typeface="Arial" panose="020B0604020202020204" pitchFamily="34" charset="0"/>
              </a:rPr>
              <a:t>Topics: </a:t>
            </a:r>
          </a:p>
          <a:p>
            <a:pPr marL="0" indent="0">
              <a:buNone/>
            </a:pPr>
            <a:r>
              <a:rPr lang="en-GB" b="0" i="0" dirty="0">
                <a:solidFill>
                  <a:srgbClr val="000000"/>
                </a:solidFill>
                <a:effectLst/>
                <a:latin typeface="Arial" panose="020B0604020202020204" pitchFamily="34" charset="0"/>
              </a:rPr>
              <a:t>- Kusto database </a:t>
            </a:r>
          </a:p>
          <a:p>
            <a:pPr marL="0" indent="0">
              <a:buNone/>
            </a:pPr>
            <a:r>
              <a:rPr lang="en-GB" b="0" i="0" dirty="0">
                <a:solidFill>
                  <a:srgbClr val="000000"/>
                </a:solidFill>
                <a:effectLst/>
                <a:latin typeface="Arial" panose="020B0604020202020204" pitchFamily="34" charset="0"/>
              </a:rPr>
              <a:t>- Kusto </a:t>
            </a:r>
            <a:r>
              <a:rPr lang="en-GB" b="0" i="0" dirty="0" err="1">
                <a:solidFill>
                  <a:srgbClr val="000000"/>
                </a:solidFill>
                <a:effectLst/>
                <a:latin typeface="Arial" panose="020B0604020202020204" pitchFamily="34" charset="0"/>
              </a:rPr>
              <a:t>Queryset</a:t>
            </a:r>
            <a:r>
              <a:rPr lang="en-GB" b="0" i="0" dirty="0">
                <a:solidFill>
                  <a:srgbClr val="000000"/>
                </a:solidFill>
                <a:effectLst/>
                <a:latin typeface="Arial" panose="020B0604020202020204" pitchFamily="34" charset="0"/>
              </a:rPr>
              <a:t> </a:t>
            </a:r>
          </a:p>
          <a:p>
            <a:pPr marL="0" indent="0">
              <a:buNone/>
            </a:pPr>
            <a:r>
              <a:rPr lang="en-GB" b="0" i="0" dirty="0">
                <a:solidFill>
                  <a:srgbClr val="000000"/>
                </a:solidFill>
                <a:effectLst/>
                <a:latin typeface="Arial" panose="020B0604020202020204" pitchFamily="34" charset="0"/>
              </a:rPr>
              <a:t>- Kusto magic (%</a:t>
            </a:r>
            <a:r>
              <a:rPr lang="en-GB" b="0" i="0" dirty="0" err="1">
                <a:solidFill>
                  <a:srgbClr val="000000"/>
                </a:solidFill>
                <a:effectLst/>
                <a:latin typeface="Arial" panose="020B0604020202020204" pitchFamily="34" charset="0"/>
              </a:rPr>
              <a:t>kql</a:t>
            </a:r>
            <a:r>
              <a:rPr lang="en-GB" b="0" i="0" dirty="0">
                <a:solidFill>
                  <a:srgbClr val="000000"/>
                </a:solidFill>
                <a:effectLst/>
                <a:latin typeface="Arial" panose="020B0604020202020204" pitchFamily="34" charset="0"/>
              </a:rPr>
              <a:t>) </a:t>
            </a:r>
          </a:p>
          <a:p>
            <a:pPr marL="0" indent="0">
              <a:buNone/>
            </a:pPr>
            <a:r>
              <a:rPr lang="en-GB" b="0" i="0" dirty="0">
                <a:solidFill>
                  <a:srgbClr val="000000"/>
                </a:solidFill>
                <a:effectLst/>
                <a:latin typeface="Arial" panose="020B0604020202020204" pitchFamily="34" charset="0"/>
              </a:rPr>
              <a:t>- Power BI </a:t>
            </a:r>
          </a:p>
          <a:p>
            <a:pPr marL="0" indent="0">
              <a:buNone/>
            </a:pPr>
            <a:r>
              <a:rPr lang="en-GB" b="0" i="0" dirty="0">
                <a:solidFill>
                  <a:srgbClr val="000000"/>
                </a:solidFill>
                <a:effectLst/>
                <a:latin typeface="Arial" panose="020B0604020202020204" pitchFamily="34" charset="0"/>
              </a:rPr>
              <a:t>- </a:t>
            </a:r>
            <a:r>
              <a:rPr lang="en-GB" b="0" i="0" dirty="0" err="1">
                <a:solidFill>
                  <a:srgbClr val="000000"/>
                </a:solidFill>
                <a:effectLst/>
                <a:latin typeface="Arial" panose="020B0604020202020204" pitchFamily="34" charset="0"/>
              </a:rPr>
              <a:t>Streamevent</a:t>
            </a:r>
            <a:endParaRPr lang="en-DK" dirty="0"/>
          </a:p>
        </p:txBody>
      </p:sp>
    </p:spTree>
    <p:extLst>
      <p:ext uri="{BB962C8B-B14F-4D97-AF65-F5344CB8AC3E}">
        <p14:creationId xmlns:p14="http://schemas.microsoft.com/office/powerpoint/2010/main" val="2857726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26AB8FD-4975-F412-3847-C9805A62EFAF}"/>
              </a:ext>
            </a:extLst>
          </p:cNvPr>
          <p:cNvSpPr txBox="1">
            <a:spLocks/>
          </p:cNvSpPr>
          <p:nvPr/>
        </p:nvSpPr>
        <p:spPr>
          <a:xfrm>
            <a:off x="768824" y="365125"/>
            <a:ext cx="11423176" cy="553998"/>
          </a:xfrm>
          <a:prstGeom prst="rect">
            <a:avLst/>
          </a:prstGeom>
          <a:noFill/>
          <a:ln>
            <a:noFill/>
          </a:ln>
        </p:spPr>
        <p:txBody>
          <a:bodyPr vert="horz" wrap="square" lIns="0" tIns="0" rIns="0" bIns="0" rtlCol="0" anchor="t">
            <a:spAutoFit/>
          </a:bodyPr>
          <a:lstStyle>
            <a:lvl1pPr algn="l" defTabSz="914400" rtl="0" eaLnBrk="1" latinLnBrk="0" hangingPunct="1">
              <a:lnSpc>
                <a:spcPct val="100000"/>
              </a:lnSpc>
              <a:spcBef>
                <a:spcPct val="0"/>
              </a:spcBef>
              <a:buNone/>
              <a:tabLst>
                <a:tab pos="1255713" algn="l"/>
              </a:tabLst>
              <a:defRPr sz="2800" b="0" kern="1200" spc="50" baseline="0">
                <a:ln w="3175">
                  <a:noFill/>
                </a:ln>
                <a:solidFill>
                  <a:schemeClr val="tx1"/>
                </a:solidFill>
                <a:latin typeface="+mj-lt"/>
                <a:ea typeface="+mj-ea"/>
                <a:cs typeface="+mj-cs"/>
              </a:defRPr>
            </a:lvl1pPr>
          </a:lstStyle>
          <a:p>
            <a:r>
              <a:rPr lang="en-GB" sz="3600" dirty="0">
                <a:gradFill>
                  <a:gsLst>
                    <a:gs pos="35000">
                      <a:srgbClr val="F05027"/>
                    </a:gs>
                    <a:gs pos="100000">
                      <a:srgbClr val="C514B4"/>
                    </a:gs>
                  </a:gsLst>
                  <a:lin ang="0" scaled="0"/>
                </a:gradFill>
                <a:latin typeface="Montserrat"/>
              </a:rPr>
              <a:t>Get started for free</a:t>
            </a:r>
            <a:endParaRPr lang="LID4096" sz="3600" dirty="0">
              <a:gradFill>
                <a:gsLst>
                  <a:gs pos="35000">
                    <a:srgbClr val="F05027"/>
                  </a:gs>
                  <a:gs pos="100000">
                    <a:srgbClr val="C514B4"/>
                  </a:gs>
                </a:gsLst>
                <a:lin ang="0" scaled="0"/>
              </a:gradFill>
              <a:latin typeface="Montserrat"/>
            </a:endParaRPr>
          </a:p>
        </p:txBody>
      </p:sp>
      <p:sp>
        <p:nvSpPr>
          <p:cNvPr id="3" name="TextBox 2">
            <a:extLst>
              <a:ext uri="{FF2B5EF4-FFF2-40B4-BE49-F238E27FC236}">
                <a16:creationId xmlns:a16="http://schemas.microsoft.com/office/drawing/2014/main" id="{B6339F5E-8B31-4AE2-65EE-B766D4D6BC9F}"/>
              </a:ext>
            </a:extLst>
          </p:cNvPr>
          <p:cNvSpPr txBox="1"/>
          <p:nvPr/>
        </p:nvSpPr>
        <p:spPr>
          <a:xfrm>
            <a:off x="0" y="1598177"/>
            <a:ext cx="12192000" cy="615553"/>
          </a:xfrm>
          <a:prstGeom prst="rect">
            <a:avLst/>
          </a:prstGeom>
          <a:noFill/>
          <a:ln>
            <a:noFill/>
          </a:ln>
        </p:spPr>
        <p:txBody>
          <a:bodyPr vert="horz" wrap="square" lIns="0" tIns="0" rIns="0" bIns="0" rtlCol="0" anchor="t">
            <a:spAutoFit/>
          </a:bodyPr>
          <a:lstStyle>
            <a:defPPr>
              <a:defRPr lang="nl-NL"/>
            </a:defPPr>
            <a:lvl1pPr>
              <a:lnSpc>
                <a:spcPct val="100000"/>
              </a:lnSpc>
              <a:spcBef>
                <a:spcPct val="0"/>
              </a:spcBef>
              <a:buNone/>
              <a:tabLst>
                <a:tab pos="1255713" algn="l"/>
              </a:tabLst>
              <a:defRPr sz="3600" b="0" spc="50" baseline="0">
                <a:ln w="3175">
                  <a:noFill/>
                </a:ln>
                <a:gradFill>
                  <a:gsLst>
                    <a:gs pos="35000">
                      <a:srgbClr val="F05027"/>
                    </a:gs>
                    <a:gs pos="100000">
                      <a:srgbClr val="C514B4"/>
                    </a:gs>
                  </a:gsLst>
                  <a:lin ang="0" scaled="0"/>
                </a:gradFill>
                <a:latin typeface="Montserrat"/>
                <a:ea typeface="+mj-ea"/>
                <a:cs typeface="+mj-cs"/>
              </a:defRPr>
            </a:lvl1pPr>
          </a:lstStyle>
          <a:p>
            <a:pPr algn="ctr"/>
            <a:r>
              <a:rPr lang="da-DK" sz="4000" dirty="0"/>
              <a:t>https://dataexplorer.azure.com/freecluster</a:t>
            </a:r>
          </a:p>
        </p:txBody>
      </p:sp>
      <p:pic>
        <p:nvPicPr>
          <p:cNvPr id="4" name="Picture 2" descr="🔍🎬 Introducing Kusto Detective Agency Season 2: Bigger, Better, and  Brimming with Prizes! 🎉🔍 - Microsoft Community Hub">
            <a:extLst>
              <a:ext uri="{FF2B5EF4-FFF2-40B4-BE49-F238E27FC236}">
                <a16:creationId xmlns:a16="http://schemas.microsoft.com/office/drawing/2014/main" id="{6F5D7A39-1A39-6623-BE6D-28321A115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1313" y="3060509"/>
            <a:ext cx="6809374" cy="38306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A0A0EB0-4547-6006-3CA6-6752F70C9D05}"/>
              </a:ext>
            </a:extLst>
          </p:cNvPr>
          <p:cNvSpPr txBox="1"/>
          <p:nvPr/>
        </p:nvSpPr>
        <p:spPr>
          <a:xfrm>
            <a:off x="0" y="2444956"/>
            <a:ext cx="12192000" cy="615553"/>
          </a:xfrm>
          <a:prstGeom prst="rect">
            <a:avLst/>
          </a:prstGeom>
          <a:noFill/>
          <a:ln>
            <a:noFill/>
          </a:ln>
        </p:spPr>
        <p:txBody>
          <a:bodyPr vert="horz" wrap="square" lIns="0" tIns="0" rIns="0" bIns="0" rtlCol="0" anchor="t">
            <a:spAutoFit/>
          </a:bodyPr>
          <a:lstStyle>
            <a:defPPr>
              <a:defRPr lang="nl-NL"/>
            </a:defPPr>
            <a:lvl1pPr>
              <a:lnSpc>
                <a:spcPct val="100000"/>
              </a:lnSpc>
              <a:spcBef>
                <a:spcPct val="0"/>
              </a:spcBef>
              <a:buNone/>
              <a:tabLst>
                <a:tab pos="1255713" algn="l"/>
              </a:tabLst>
              <a:defRPr sz="3600" b="0" spc="50" baseline="0">
                <a:ln w="3175">
                  <a:noFill/>
                </a:ln>
                <a:gradFill>
                  <a:gsLst>
                    <a:gs pos="35000">
                      <a:srgbClr val="F05027"/>
                    </a:gs>
                    <a:gs pos="100000">
                      <a:srgbClr val="C514B4"/>
                    </a:gs>
                  </a:gsLst>
                  <a:lin ang="0" scaled="0"/>
                </a:gradFill>
                <a:latin typeface="Montserrat"/>
                <a:ea typeface="+mj-ea"/>
                <a:cs typeface="+mj-cs"/>
              </a:defRPr>
            </a:lvl1pPr>
          </a:lstStyle>
          <a:p>
            <a:pPr algn="ctr"/>
            <a:r>
              <a:rPr lang="da-DK" sz="4000" dirty="0"/>
              <a:t>https://detective.kusto.io</a:t>
            </a:r>
          </a:p>
        </p:txBody>
      </p:sp>
    </p:spTree>
    <p:extLst>
      <p:ext uri="{BB962C8B-B14F-4D97-AF65-F5344CB8AC3E}">
        <p14:creationId xmlns:p14="http://schemas.microsoft.com/office/powerpoint/2010/main" val="32959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26AB8FD-4975-F412-3847-C9805A62EFAF}"/>
              </a:ext>
            </a:extLst>
          </p:cNvPr>
          <p:cNvSpPr txBox="1">
            <a:spLocks/>
          </p:cNvSpPr>
          <p:nvPr/>
        </p:nvSpPr>
        <p:spPr>
          <a:xfrm>
            <a:off x="768824" y="365125"/>
            <a:ext cx="11423176" cy="553998"/>
          </a:xfrm>
          <a:prstGeom prst="rect">
            <a:avLst/>
          </a:prstGeom>
          <a:noFill/>
          <a:ln>
            <a:noFill/>
          </a:ln>
        </p:spPr>
        <p:txBody>
          <a:bodyPr vert="horz" wrap="square" lIns="0" tIns="0" rIns="0" bIns="0" rtlCol="0" anchor="t">
            <a:spAutoFit/>
          </a:bodyPr>
          <a:lstStyle>
            <a:lvl1pPr algn="l" defTabSz="914400" rtl="0" eaLnBrk="1" latinLnBrk="0" hangingPunct="1">
              <a:lnSpc>
                <a:spcPct val="100000"/>
              </a:lnSpc>
              <a:spcBef>
                <a:spcPct val="0"/>
              </a:spcBef>
              <a:buNone/>
              <a:tabLst>
                <a:tab pos="1255713" algn="l"/>
              </a:tabLst>
              <a:defRPr sz="2800" b="0" kern="1200" spc="50" baseline="0">
                <a:ln w="3175">
                  <a:noFill/>
                </a:ln>
                <a:solidFill>
                  <a:schemeClr val="tx1"/>
                </a:solidFill>
                <a:latin typeface="+mj-lt"/>
                <a:ea typeface="+mj-ea"/>
                <a:cs typeface="+mj-cs"/>
              </a:defRPr>
            </a:lvl1pPr>
          </a:lstStyle>
          <a:p>
            <a:r>
              <a:rPr lang="en-GB" sz="3600" dirty="0">
                <a:gradFill>
                  <a:gsLst>
                    <a:gs pos="35000">
                      <a:srgbClr val="F05027"/>
                    </a:gs>
                    <a:gs pos="100000">
                      <a:srgbClr val="C514B4"/>
                    </a:gs>
                  </a:gsLst>
                  <a:lin ang="0" scaled="0"/>
                </a:gradFill>
                <a:latin typeface="Montserrat"/>
              </a:rPr>
              <a:t>Kusto in Power BI</a:t>
            </a:r>
            <a:endParaRPr lang="LID4096" sz="3600" dirty="0">
              <a:gradFill>
                <a:gsLst>
                  <a:gs pos="35000">
                    <a:srgbClr val="F05027"/>
                  </a:gs>
                  <a:gs pos="100000">
                    <a:srgbClr val="C514B4"/>
                  </a:gs>
                </a:gsLst>
                <a:lin ang="0" scaled="0"/>
              </a:gradFill>
              <a:latin typeface="Montserrat"/>
            </a:endParaRPr>
          </a:p>
        </p:txBody>
      </p:sp>
      <p:sp>
        <p:nvSpPr>
          <p:cNvPr id="5" name="TextBox 4">
            <a:extLst>
              <a:ext uri="{FF2B5EF4-FFF2-40B4-BE49-F238E27FC236}">
                <a16:creationId xmlns:a16="http://schemas.microsoft.com/office/drawing/2014/main" id="{27CD9407-CEA7-A311-A5CB-630C63FDFE1D}"/>
              </a:ext>
            </a:extLst>
          </p:cNvPr>
          <p:cNvSpPr txBox="1"/>
          <p:nvPr/>
        </p:nvSpPr>
        <p:spPr>
          <a:xfrm>
            <a:off x="0" y="1491505"/>
            <a:ext cx="12192000" cy="4708981"/>
          </a:xfrm>
          <a:prstGeom prst="rect">
            <a:avLst/>
          </a:prstGeom>
          <a:noFill/>
        </p:spPr>
        <p:txBody>
          <a:bodyPr wrap="square" rtlCol="0">
            <a:spAutoFit/>
          </a:bodyPr>
          <a:lstStyle/>
          <a:p>
            <a:pPr algn="ctr"/>
            <a:r>
              <a:rPr lang="en-GB" sz="6000" dirty="0">
                <a:solidFill>
                  <a:schemeClr val="bg1"/>
                </a:solidFill>
              </a:rPr>
              <a:t>Forget everything you know about</a:t>
            </a:r>
          </a:p>
          <a:p>
            <a:pPr algn="ctr"/>
            <a:r>
              <a:rPr lang="en-GB" sz="6000" dirty="0">
                <a:solidFill>
                  <a:schemeClr val="bg1"/>
                </a:solidFill>
              </a:rPr>
              <a:t> </a:t>
            </a:r>
          </a:p>
          <a:p>
            <a:pPr algn="ctr"/>
            <a:r>
              <a:rPr lang="en-GB" sz="6000" dirty="0">
                <a:solidFill>
                  <a:schemeClr val="bg1"/>
                </a:solidFill>
              </a:rPr>
              <a:t>query performance vs data types </a:t>
            </a:r>
          </a:p>
          <a:p>
            <a:pPr algn="ctr"/>
            <a:r>
              <a:rPr lang="en-GB" sz="6000" dirty="0">
                <a:solidFill>
                  <a:schemeClr val="bg1"/>
                </a:solidFill>
              </a:rPr>
              <a:t>&amp;</a:t>
            </a:r>
          </a:p>
          <a:p>
            <a:pPr algn="ctr"/>
            <a:r>
              <a:rPr lang="en-GB" sz="6000" dirty="0">
                <a:solidFill>
                  <a:schemeClr val="bg1"/>
                </a:solidFill>
              </a:rPr>
              <a:t>data modelling best practices</a:t>
            </a:r>
            <a:endParaRPr lang="en-GB" sz="6000" dirty="0">
              <a:solidFill>
                <a:schemeClr val="bg1"/>
              </a:solidFill>
              <a:sym typeface="Wingdings" panose="05000000000000000000" pitchFamily="2" charset="2"/>
            </a:endParaRPr>
          </a:p>
        </p:txBody>
      </p:sp>
    </p:spTree>
    <p:extLst>
      <p:ext uri="{BB962C8B-B14F-4D97-AF65-F5344CB8AC3E}">
        <p14:creationId xmlns:p14="http://schemas.microsoft.com/office/powerpoint/2010/main" val="317277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26AB8FD-4975-F412-3847-C9805A62EFAF}"/>
              </a:ext>
            </a:extLst>
          </p:cNvPr>
          <p:cNvSpPr txBox="1">
            <a:spLocks/>
          </p:cNvSpPr>
          <p:nvPr/>
        </p:nvSpPr>
        <p:spPr>
          <a:xfrm>
            <a:off x="768824" y="365125"/>
            <a:ext cx="11423176" cy="553998"/>
          </a:xfrm>
          <a:prstGeom prst="rect">
            <a:avLst/>
          </a:prstGeom>
          <a:noFill/>
          <a:ln>
            <a:noFill/>
          </a:ln>
        </p:spPr>
        <p:txBody>
          <a:bodyPr vert="horz" wrap="square" lIns="0" tIns="0" rIns="0" bIns="0" rtlCol="0" anchor="t">
            <a:spAutoFit/>
          </a:bodyPr>
          <a:lstStyle>
            <a:lvl1pPr algn="l" defTabSz="914400" rtl="0" eaLnBrk="1" latinLnBrk="0" hangingPunct="1">
              <a:lnSpc>
                <a:spcPct val="100000"/>
              </a:lnSpc>
              <a:spcBef>
                <a:spcPct val="0"/>
              </a:spcBef>
              <a:buNone/>
              <a:tabLst>
                <a:tab pos="1255713" algn="l"/>
              </a:tabLst>
              <a:defRPr sz="2800" b="0" kern="1200" spc="50" baseline="0">
                <a:ln w="3175">
                  <a:noFill/>
                </a:ln>
                <a:solidFill>
                  <a:schemeClr val="tx1"/>
                </a:solidFill>
                <a:latin typeface="+mj-lt"/>
                <a:ea typeface="+mj-ea"/>
                <a:cs typeface="+mj-cs"/>
              </a:defRPr>
            </a:lvl1pPr>
          </a:lstStyle>
          <a:p>
            <a:r>
              <a:rPr lang="en-GB" sz="3600" dirty="0">
                <a:gradFill>
                  <a:gsLst>
                    <a:gs pos="35000">
                      <a:srgbClr val="F05027"/>
                    </a:gs>
                    <a:gs pos="100000">
                      <a:srgbClr val="C514B4"/>
                    </a:gs>
                  </a:gsLst>
                  <a:lin ang="0" scaled="0"/>
                </a:gradFill>
                <a:latin typeface="Montserrat"/>
              </a:rPr>
              <a:t>Data modelling Kusto in Power BI</a:t>
            </a:r>
            <a:endParaRPr lang="LID4096" sz="3600" dirty="0">
              <a:gradFill>
                <a:gsLst>
                  <a:gs pos="35000">
                    <a:srgbClr val="F05027"/>
                  </a:gs>
                  <a:gs pos="100000">
                    <a:srgbClr val="C514B4"/>
                  </a:gs>
                </a:gsLst>
                <a:lin ang="0" scaled="0"/>
              </a:gradFill>
              <a:latin typeface="Montserrat"/>
            </a:endParaRPr>
          </a:p>
        </p:txBody>
      </p:sp>
      <p:sp>
        <p:nvSpPr>
          <p:cNvPr id="5" name="TextBox 4">
            <a:extLst>
              <a:ext uri="{FF2B5EF4-FFF2-40B4-BE49-F238E27FC236}">
                <a16:creationId xmlns:a16="http://schemas.microsoft.com/office/drawing/2014/main" id="{27CD9407-CEA7-A311-A5CB-630C63FDFE1D}"/>
              </a:ext>
            </a:extLst>
          </p:cNvPr>
          <p:cNvSpPr txBox="1"/>
          <p:nvPr/>
        </p:nvSpPr>
        <p:spPr>
          <a:xfrm>
            <a:off x="621944" y="1457386"/>
            <a:ext cx="10828527" cy="4524315"/>
          </a:xfrm>
          <a:prstGeom prst="rect">
            <a:avLst/>
          </a:prstGeom>
          <a:noFill/>
        </p:spPr>
        <p:txBody>
          <a:bodyPr wrap="square" rtlCol="0">
            <a:spAutoFit/>
          </a:bodyPr>
          <a:lstStyle/>
          <a:p>
            <a:pPr marL="1028700" lvl="1" indent="-571500">
              <a:buFont typeface="Arial" panose="020B0604020202020204" pitchFamily="34" charset="0"/>
              <a:buChar char="•"/>
            </a:pPr>
            <a:r>
              <a:rPr lang="en-GB" sz="3200" dirty="0">
                <a:solidFill>
                  <a:schemeClr val="bg1"/>
                </a:solidFill>
              </a:rPr>
              <a:t>Single table reporting can be a good option, if you can include all columns from dimensions to the table</a:t>
            </a:r>
          </a:p>
          <a:p>
            <a:pPr marL="1028700" lvl="1" indent="-571500">
              <a:buFont typeface="Arial" panose="020B0604020202020204" pitchFamily="34" charset="0"/>
              <a:buChar char="•"/>
            </a:pPr>
            <a:r>
              <a:rPr lang="en-GB" sz="3200" dirty="0">
                <a:solidFill>
                  <a:schemeClr val="bg1"/>
                </a:solidFill>
              </a:rPr>
              <a:t>M:M relations are hard to avoid, but not a big deal </a:t>
            </a:r>
            <a:r>
              <a:rPr lang="en-GB" sz="3200" dirty="0">
                <a:solidFill>
                  <a:schemeClr val="bg1"/>
                </a:solidFill>
                <a:sym typeface="Wingdings" panose="05000000000000000000" pitchFamily="2" charset="2"/>
              </a:rPr>
              <a:t> all queries will be translated to KQL</a:t>
            </a:r>
          </a:p>
          <a:p>
            <a:pPr marL="1028700" lvl="1" indent="-571500">
              <a:buFont typeface="Arial" panose="020B0604020202020204" pitchFamily="34" charset="0"/>
              <a:buChar char="•"/>
            </a:pPr>
            <a:r>
              <a:rPr lang="en-GB" sz="3200" dirty="0">
                <a:solidFill>
                  <a:schemeClr val="bg1"/>
                </a:solidFill>
                <a:sym typeface="Wingdings" panose="05000000000000000000" pitchFamily="2" charset="2"/>
              </a:rPr>
              <a:t>All dimensions must be tagged with “</a:t>
            </a:r>
            <a:r>
              <a:rPr lang="en-GB" sz="3200" dirty="0" err="1">
                <a:solidFill>
                  <a:schemeClr val="bg1"/>
                </a:solidFill>
                <a:sym typeface="Wingdings" panose="05000000000000000000" pitchFamily="2" charset="2"/>
              </a:rPr>
              <a:t>IsDimension</a:t>
            </a:r>
            <a:r>
              <a:rPr lang="en-GB" sz="3200" dirty="0">
                <a:solidFill>
                  <a:schemeClr val="bg1"/>
                </a:solidFill>
                <a:sym typeface="Wingdings" panose="05000000000000000000" pitchFamily="2" charset="2"/>
              </a:rPr>
              <a:t>=true”</a:t>
            </a:r>
          </a:p>
          <a:p>
            <a:pPr marL="1028700" lvl="1" indent="-571500">
              <a:buFont typeface="Arial" panose="020B0604020202020204" pitchFamily="34" charset="0"/>
              <a:buChar char="•"/>
            </a:pPr>
            <a:r>
              <a:rPr lang="en-GB" sz="3200" dirty="0">
                <a:solidFill>
                  <a:schemeClr val="bg1"/>
                </a:solidFill>
                <a:sym typeface="Wingdings" panose="05000000000000000000" pitchFamily="2" charset="2"/>
              </a:rPr>
              <a:t>Dimensions can be imported if they are &lt;1 </a:t>
            </a:r>
            <a:r>
              <a:rPr lang="en-GB" sz="3200" dirty="0" err="1">
                <a:solidFill>
                  <a:schemeClr val="bg1"/>
                </a:solidFill>
                <a:sym typeface="Wingdings" panose="05000000000000000000" pitchFamily="2" charset="2"/>
              </a:rPr>
              <a:t>mio</a:t>
            </a:r>
            <a:r>
              <a:rPr lang="en-GB" sz="3200" dirty="0">
                <a:solidFill>
                  <a:schemeClr val="bg1"/>
                </a:solidFill>
                <a:sym typeface="Wingdings" panose="05000000000000000000" pitchFamily="2" charset="2"/>
              </a:rPr>
              <a:t> rows.</a:t>
            </a:r>
            <a:endParaRPr lang="en-GB" sz="3200" dirty="0">
              <a:solidFill>
                <a:schemeClr val="bg1"/>
              </a:solidFill>
            </a:endParaRPr>
          </a:p>
          <a:p>
            <a:pPr marL="1028700" lvl="1" indent="-571500">
              <a:buFont typeface="Arial" panose="020B0604020202020204" pitchFamily="34" charset="0"/>
              <a:buChar char="•"/>
            </a:pPr>
            <a:r>
              <a:rPr lang="en-GB" sz="3200" dirty="0">
                <a:solidFill>
                  <a:schemeClr val="bg1"/>
                </a:solidFill>
                <a:sym typeface="Wingdings" panose="05000000000000000000" pitchFamily="2" charset="2"/>
              </a:rPr>
              <a:t>INTEGER and DECIMAL er slow joins compared to STRING</a:t>
            </a:r>
          </a:p>
        </p:txBody>
      </p:sp>
    </p:spTree>
    <p:extLst>
      <p:ext uri="{BB962C8B-B14F-4D97-AF65-F5344CB8AC3E}">
        <p14:creationId xmlns:p14="http://schemas.microsoft.com/office/powerpoint/2010/main" val="273672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26AB8FD-4975-F412-3847-C9805A62EFAF}"/>
              </a:ext>
            </a:extLst>
          </p:cNvPr>
          <p:cNvSpPr txBox="1">
            <a:spLocks/>
          </p:cNvSpPr>
          <p:nvPr/>
        </p:nvSpPr>
        <p:spPr>
          <a:xfrm>
            <a:off x="768824" y="365125"/>
            <a:ext cx="11423176" cy="553998"/>
          </a:xfrm>
          <a:prstGeom prst="rect">
            <a:avLst/>
          </a:prstGeom>
          <a:noFill/>
          <a:ln>
            <a:noFill/>
          </a:ln>
        </p:spPr>
        <p:txBody>
          <a:bodyPr vert="horz" wrap="square" lIns="0" tIns="0" rIns="0" bIns="0" rtlCol="0" anchor="t">
            <a:spAutoFit/>
          </a:bodyPr>
          <a:lstStyle>
            <a:lvl1pPr algn="l" defTabSz="914400" rtl="0" eaLnBrk="1" latinLnBrk="0" hangingPunct="1">
              <a:lnSpc>
                <a:spcPct val="100000"/>
              </a:lnSpc>
              <a:spcBef>
                <a:spcPct val="0"/>
              </a:spcBef>
              <a:buNone/>
              <a:tabLst>
                <a:tab pos="1255713" algn="l"/>
              </a:tabLst>
              <a:defRPr sz="2800" b="0" kern="1200" spc="50" baseline="0">
                <a:ln w="3175">
                  <a:noFill/>
                </a:ln>
                <a:solidFill>
                  <a:schemeClr val="tx1"/>
                </a:solidFill>
                <a:latin typeface="+mj-lt"/>
                <a:ea typeface="+mj-ea"/>
                <a:cs typeface="+mj-cs"/>
              </a:defRPr>
            </a:lvl1pPr>
          </a:lstStyle>
          <a:p>
            <a:r>
              <a:rPr lang="en-GB" sz="3600" dirty="0">
                <a:gradFill>
                  <a:gsLst>
                    <a:gs pos="35000">
                      <a:srgbClr val="F05027"/>
                    </a:gs>
                    <a:gs pos="100000">
                      <a:srgbClr val="C514B4"/>
                    </a:gs>
                  </a:gsLst>
                  <a:lin ang="0" scaled="0"/>
                </a:gradFill>
                <a:latin typeface="Montserrat"/>
              </a:rPr>
              <a:t>Harness the Power (BI) of Kusto</a:t>
            </a:r>
            <a:endParaRPr lang="LID4096" sz="3600" dirty="0">
              <a:gradFill>
                <a:gsLst>
                  <a:gs pos="35000">
                    <a:srgbClr val="F05027"/>
                  </a:gs>
                  <a:gs pos="100000">
                    <a:srgbClr val="C514B4"/>
                  </a:gs>
                </a:gsLst>
                <a:lin ang="0" scaled="0"/>
              </a:gradFill>
              <a:latin typeface="Montserrat"/>
            </a:endParaRPr>
          </a:p>
        </p:txBody>
      </p:sp>
      <p:sp>
        <p:nvSpPr>
          <p:cNvPr id="5" name="TextBox 4">
            <a:extLst>
              <a:ext uri="{FF2B5EF4-FFF2-40B4-BE49-F238E27FC236}">
                <a16:creationId xmlns:a16="http://schemas.microsoft.com/office/drawing/2014/main" id="{EFC0641A-085B-401B-7FA3-B53F64B82571}"/>
              </a:ext>
            </a:extLst>
          </p:cNvPr>
          <p:cNvSpPr txBox="1"/>
          <p:nvPr/>
        </p:nvSpPr>
        <p:spPr>
          <a:xfrm>
            <a:off x="924304" y="1703047"/>
            <a:ext cx="10429496" cy="3416320"/>
          </a:xfrm>
          <a:prstGeom prst="rect">
            <a:avLst/>
          </a:prstGeom>
          <a:noFill/>
        </p:spPr>
        <p:txBody>
          <a:bodyPr wrap="square" rtlCol="0">
            <a:spAutoFit/>
          </a:bodyPr>
          <a:lstStyle/>
          <a:p>
            <a:r>
              <a:rPr lang="en-GB" sz="3600" dirty="0">
                <a:solidFill>
                  <a:schemeClr val="bg1"/>
                </a:solidFill>
                <a:sym typeface="Wingdings" panose="05000000000000000000" pitchFamily="2" charset="2"/>
              </a:rPr>
              <a:t>Let Power BI build the KQL</a:t>
            </a:r>
          </a:p>
          <a:p>
            <a:pPr marL="571500" indent="-571500">
              <a:buFont typeface="Arial" panose="020B0604020202020204" pitchFamily="34" charset="0"/>
              <a:buChar char="•"/>
            </a:pPr>
            <a:r>
              <a:rPr lang="en-GB" sz="3600" dirty="0">
                <a:solidFill>
                  <a:schemeClr val="bg1"/>
                </a:solidFill>
                <a:sym typeface="Wingdings" panose="05000000000000000000" pitchFamily="2" charset="2"/>
              </a:rPr>
              <a:t>In Power Query</a:t>
            </a:r>
          </a:p>
          <a:p>
            <a:pPr marL="571500" indent="-571500">
              <a:buFont typeface="Arial" panose="020B0604020202020204" pitchFamily="34" charset="0"/>
              <a:buChar char="•"/>
            </a:pPr>
            <a:r>
              <a:rPr lang="en-GB" sz="3600" dirty="0">
                <a:solidFill>
                  <a:schemeClr val="bg1"/>
                </a:solidFill>
                <a:sym typeface="Wingdings" panose="05000000000000000000" pitchFamily="2" charset="2"/>
              </a:rPr>
              <a:t>Using DAX</a:t>
            </a:r>
          </a:p>
          <a:p>
            <a:endParaRPr lang="en-GB" sz="3600" dirty="0">
              <a:solidFill>
                <a:schemeClr val="bg1"/>
              </a:solidFill>
              <a:sym typeface="Wingdings" panose="05000000000000000000" pitchFamily="2" charset="2"/>
            </a:endParaRPr>
          </a:p>
          <a:p>
            <a:r>
              <a:rPr lang="en-GB" sz="3600" dirty="0">
                <a:solidFill>
                  <a:schemeClr val="bg1"/>
                </a:solidFill>
                <a:sym typeface="Wingdings" panose="05000000000000000000" pitchFamily="2" charset="2"/>
              </a:rPr>
              <a:t>Or build a Kusto</a:t>
            </a:r>
            <a:br>
              <a:rPr lang="en-GB" sz="3600" dirty="0">
                <a:solidFill>
                  <a:schemeClr val="bg1"/>
                </a:solidFill>
                <a:sym typeface="Wingdings" panose="05000000000000000000" pitchFamily="2" charset="2"/>
              </a:rPr>
            </a:br>
            <a:r>
              <a:rPr lang="en-GB" sz="3600" dirty="0">
                <a:solidFill>
                  <a:schemeClr val="bg1"/>
                </a:solidFill>
                <a:sym typeface="Wingdings" panose="05000000000000000000" pitchFamily="2" charset="2"/>
              </a:rPr>
              <a:t>function</a:t>
            </a:r>
          </a:p>
        </p:txBody>
      </p:sp>
      <p:pic>
        <p:nvPicPr>
          <p:cNvPr id="2050" name="Picture 2" descr="He-Man | Superhero Wiki | Fandom">
            <a:extLst>
              <a:ext uri="{FF2B5EF4-FFF2-40B4-BE49-F238E27FC236}">
                <a16:creationId xmlns:a16="http://schemas.microsoft.com/office/drawing/2014/main" id="{93A6BDC0-E2A3-8F62-E916-A232424D58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2266" y="2013044"/>
            <a:ext cx="6949608" cy="10986344"/>
          </a:xfrm>
          <a:prstGeom prst="rect">
            <a:avLst/>
          </a:prstGeom>
          <a:noFill/>
          <a:effectLst>
            <a:glow rad="609600">
              <a:schemeClr val="accent5">
                <a:lumMod val="20000"/>
                <a:lumOff val="80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57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erson holding his head in his hands&#10;&#10;Description automatically generated">
            <a:extLst>
              <a:ext uri="{FF2B5EF4-FFF2-40B4-BE49-F238E27FC236}">
                <a16:creationId xmlns:a16="http://schemas.microsoft.com/office/drawing/2014/main" id="{05ED7C8E-C9F2-4B6C-89B5-0B5B93F8A392}"/>
              </a:ext>
            </a:extLst>
          </p:cNvPr>
          <p:cNvPicPr>
            <a:picLocks noChangeAspect="1"/>
          </p:cNvPicPr>
          <p:nvPr/>
        </p:nvPicPr>
        <p:blipFill>
          <a:blip r:embed="rId3" cstate="screen">
            <a:alphaModFix amt="70000"/>
            <a:extLst>
              <a:ext uri="{28A0092B-C50C-407E-A947-70E740481C1C}">
                <a14:useLocalDpi xmlns:a14="http://schemas.microsoft.com/office/drawing/2010/main" val="0"/>
              </a:ext>
            </a:extLst>
          </a:blip>
          <a:stretch>
            <a:fillRect/>
          </a:stretch>
        </p:blipFill>
        <p:spPr>
          <a:xfrm>
            <a:off x="0" y="0"/>
            <a:ext cx="7589082" cy="6858000"/>
          </a:xfrm>
          <a:prstGeom prst="rect">
            <a:avLst/>
          </a:prstGeom>
        </p:spPr>
      </p:pic>
      <p:sp>
        <p:nvSpPr>
          <p:cNvPr id="18" name="Rectangle 17">
            <a:extLst>
              <a:ext uri="{FF2B5EF4-FFF2-40B4-BE49-F238E27FC236}">
                <a16:creationId xmlns:a16="http://schemas.microsoft.com/office/drawing/2014/main" id="{A9093FF8-3034-97EA-7B5E-1CE6F5CE6EB6}"/>
              </a:ext>
            </a:extLst>
          </p:cNvPr>
          <p:cNvSpPr/>
          <p:nvPr/>
        </p:nvSpPr>
        <p:spPr>
          <a:xfrm>
            <a:off x="-87464" y="0"/>
            <a:ext cx="12279464" cy="6917635"/>
          </a:xfrm>
          <a:prstGeom prst="rect">
            <a:avLst/>
          </a:prstGeom>
          <a:gradFill flip="none" rotWithShape="1">
            <a:gsLst>
              <a:gs pos="5000">
                <a:schemeClr val="bg1">
                  <a:alpha val="0"/>
                </a:schemeClr>
              </a:gs>
              <a:gs pos="88000">
                <a:srgbClr val="1F1F1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 name="TextBox 12">
            <a:extLst>
              <a:ext uri="{FF2B5EF4-FFF2-40B4-BE49-F238E27FC236}">
                <a16:creationId xmlns:a16="http://schemas.microsoft.com/office/drawing/2014/main" id="{8AE4563D-D87B-7F43-F7CA-548C3391518E}"/>
              </a:ext>
            </a:extLst>
          </p:cNvPr>
          <p:cNvSpPr txBox="1"/>
          <p:nvPr/>
        </p:nvSpPr>
        <p:spPr>
          <a:xfrm>
            <a:off x="7065819" y="3240866"/>
            <a:ext cx="4265911" cy="1569660"/>
          </a:xfrm>
          <a:prstGeom prst="rect">
            <a:avLst/>
          </a:prstGeom>
          <a:noFill/>
        </p:spPr>
        <p:txBody>
          <a:bodyPr wrap="none" rtlCol="0">
            <a:spAutoFit/>
          </a:bodyPr>
          <a:lstStyle/>
          <a:p>
            <a:r>
              <a:rPr lang="en-GB" sz="9600" spc="50" dirty="0">
                <a:ln w="3175">
                  <a:noFill/>
                </a:ln>
                <a:gradFill>
                  <a:gsLst>
                    <a:gs pos="35000">
                      <a:srgbClr val="F05027"/>
                    </a:gs>
                    <a:gs pos="100000">
                      <a:srgbClr val="C514B4"/>
                    </a:gs>
                  </a:gsLst>
                  <a:lin ang="0" scaled="0"/>
                </a:gradFill>
                <a:latin typeface="Montserrat"/>
                <a:ea typeface="+mj-ea"/>
                <a:cs typeface="+mj-cs"/>
              </a:rPr>
              <a:t>DEMO</a:t>
            </a:r>
            <a:endParaRPr lang="LID4096" sz="9600" spc="50" dirty="0">
              <a:ln w="3175">
                <a:noFill/>
              </a:ln>
              <a:gradFill>
                <a:gsLst>
                  <a:gs pos="35000">
                    <a:srgbClr val="F05027"/>
                  </a:gs>
                  <a:gs pos="100000">
                    <a:srgbClr val="C514B4"/>
                  </a:gs>
                </a:gsLst>
                <a:lin ang="0" scaled="0"/>
              </a:gradFill>
              <a:latin typeface="Montserrat"/>
              <a:ea typeface="+mj-ea"/>
              <a:cs typeface="+mj-cs"/>
            </a:endParaRPr>
          </a:p>
        </p:txBody>
      </p:sp>
      <p:sp>
        <p:nvSpPr>
          <p:cNvPr id="14" name="Title 1">
            <a:extLst>
              <a:ext uri="{FF2B5EF4-FFF2-40B4-BE49-F238E27FC236}">
                <a16:creationId xmlns:a16="http://schemas.microsoft.com/office/drawing/2014/main" id="{326AE71F-6186-922A-8792-949CF383065E}"/>
              </a:ext>
            </a:extLst>
          </p:cNvPr>
          <p:cNvSpPr txBox="1">
            <a:spLocks/>
          </p:cNvSpPr>
          <p:nvPr/>
        </p:nvSpPr>
        <p:spPr>
          <a:xfrm>
            <a:off x="5041127" y="4900542"/>
            <a:ext cx="6132286" cy="861774"/>
          </a:xfrm>
          <a:prstGeom prst="rect">
            <a:avLst/>
          </a:prstGeom>
          <a:noFill/>
          <a:ln>
            <a:noFill/>
          </a:ln>
        </p:spPr>
        <p:txBody>
          <a:bodyPr vert="horz" wrap="square" lIns="0" tIns="0" rIns="0" bIns="0" rtlCol="0" anchor="t">
            <a:spAutoFit/>
          </a:bodyPr>
          <a:lstStyle>
            <a:defPPr>
              <a:defRPr lang="nl-NL"/>
            </a:defPPr>
            <a:lvl1pPr algn="r">
              <a:lnSpc>
                <a:spcPct val="100000"/>
              </a:lnSpc>
              <a:spcBef>
                <a:spcPct val="0"/>
              </a:spcBef>
              <a:buNone/>
              <a:tabLst>
                <a:tab pos="1255713" algn="l"/>
              </a:tabLst>
              <a:defRPr sz="3600" b="0" spc="50" baseline="0">
                <a:ln w="3175">
                  <a:noFill/>
                </a:ln>
                <a:gradFill>
                  <a:gsLst>
                    <a:gs pos="35000">
                      <a:srgbClr val="F05027"/>
                    </a:gs>
                    <a:gs pos="100000">
                      <a:srgbClr val="C514B4"/>
                    </a:gs>
                  </a:gsLst>
                  <a:lin ang="0" scaled="0"/>
                </a:gradFill>
                <a:latin typeface="Montserrat"/>
                <a:ea typeface="+mj-ea"/>
                <a:cs typeface="+mj-cs"/>
              </a:defRPr>
            </a:lvl1pPr>
          </a:lstStyle>
          <a:p>
            <a:r>
              <a:rPr lang="en-GB" sz="2800" dirty="0"/>
              <a:t>Live coding </a:t>
            </a:r>
          </a:p>
          <a:p>
            <a:r>
              <a:rPr lang="en-GB" sz="2800" dirty="0"/>
              <a:t>(hopefully no demo-ghost </a:t>
            </a:r>
            <a:r>
              <a:rPr lang="da-DK" sz="2800" dirty="0"/>
              <a:t>👻)</a:t>
            </a:r>
            <a:endParaRPr lang="LID4096" sz="2800" dirty="0"/>
          </a:p>
        </p:txBody>
      </p:sp>
    </p:spTree>
    <p:extLst>
      <p:ext uri="{BB962C8B-B14F-4D97-AF65-F5344CB8AC3E}">
        <p14:creationId xmlns:p14="http://schemas.microsoft.com/office/powerpoint/2010/main" val="3373425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How to Harness the Power of Female Leadership">
            <a:extLst>
              <a:ext uri="{FF2B5EF4-FFF2-40B4-BE49-F238E27FC236}">
                <a16:creationId xmlns:a16="http://schemas.microsoft.com/office/drawing/2014/main" id="{94418D3E-7820-8872-29D9-4329AC919943}"/>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t="8034" b="8034"/>
          <a:stretch/>
        </p:blipFill>
        <p:spPr bwMode="auto">
          <a:xfrm>
            <a:off x="-32238" y="0"/>
            <a:ext cx="12256476"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126AB8FD-4975-F412-3847-C9805A62EFAF}"/>
              </a:ext>
            </a:extLst>
          </p:cNvPr>
          <p:cNvSpPr txBox="1">
            <a:spLocks/>
          </p:cNvSpPr>
          <p:nvPr/>
        </p:nvSpPr>
        <p:spPr>
          <a:xfrm>
            <a:off x="768824" y="365125"/>
            <a:ext cx="11423176" cy="553998"/>
          </a:xfrm>
          <a:prstGeom prst="rect">
            <a:avLst/>
          </a:prstGeom>
          <a:noFill/>
          <a:ln>
            <a:noFill/>
          </a:ln>
        </p:spPr>
        <p:txBody>
          <a:bodyPr vert="horz" wrap="square" lIns="0" tIns="0" rIns="0" bIns="0" rtlCol="0" anchor="t">
            <a:spAutoFit/>
          </a:bodyPr>
          <a:lstStyle>
            <a:lvl1pPr algn="l" defTabSz="914400" rtl="0" eaLnBrk="1" latinLnBrk="0" hangingPunct="1">
              <a:lnSpc>
                <a:spcPct val="100000"/>
              </a:lnSpc>
              <a:spcBef>
                <a:spcPct val="0"/>
              </a:spcBef>
              <a:buNone/>
              <a:tabLst>
                <a:tab pos="1255713" algn="l"/>
              </a:tabLst>
              <a:defRPr sz="2800" b="0" kern="1200" spc="50" baseline="0">
                <a:ln w="3175">
                  <a:noFill/>
                </a:ln>
                <a:solidFill>
                  <a:schemeClr val="tx1"/>
                </a:solidFill>
                <a:latin typeface="+mj-lt"/>
                <a:ea typeface="+mj-ea"/>
                <a:cs typeface="+mj-cs"/>
              </a:defRPr>
            </a:lvl1pPr>
          </a:lstStyle>
          <a:p>
            <a:r>
              <a:rPr lang="en-GB" sz="3600" dirty="0">
                <a:gradFill>
                  <a:gsLst>
                    <a:gs pos="35000">
                      <a:srgbClr val="F05027"/>
                    </a:gs>
                    <a:gs pos="100000">
                      <a:srgbClr val="C514B4"/>
                    </a:gs>
                  </a:gsLst>
                  <a:lin ang="0" scaled="0"/>
                </a:gradFill>
                <a:latin typeface="Montserrat"/>
              </a:rPr>
              <a:t>Harness the Power (BI) of Kusto</a:t>
            </a:r>
            <a:endParaRPr lang="LID4096" sz="3600" dirty="0">
              <a:gradFill>
                <a:gsLst>
                  <a:gs pos="35000">
                    <a:srgbClr val="F05027"/>
                  </a:gs>
                  <a:gs pos="100000">
                    <a:srgbClr val="C514B4"/>
                  </a:gs>
                </a:gsLst>
                <a:lin ang="0" scaled="0"/>
              </a:gradFill>
              <a:latin typeface="Montserrat"/>
            </a:endParaRPr>
          </a:p>
        </p:txBody>
      </p:sp>
      <p:sp>
        <p:nvSpPr>
          <p:cNvPr id="2" name="TextBox 1">
            <a:extLst>
              <a:ext uri="{FF2B5EF4-FFF2-40B4-BE49-F238E27FC236}">
                <a16:creationId xmlns:a16="http://schemas.microsoft.com/office/drawing/2014/main" id="{3C4F1BA1-4D5D-DAAA-F92D-801E9C673CB6}"/>
              </a:ext>
            </a:extLst>
          </p:cNvPr>
          <p:cNvSpPr txBox="1"/>
          <p:nvPr/>
        </p:nvSpPr>
        <p:spPr>
          <a:xfrm>
            <a:off x="924304" y="1703047"/>
            <a:ext cx="10429496" cy="3785652"/>
          </a:xfrm>
          <a:prstGeom prst="rect">
            <a:avLst/>
          </a:prstGeom>
          <a:noFill/>
        </p:spPr>
        <p:txBody>
          <a:bodyPr wrap="square" rtlCol="0">
            <a:spAutoFit/>
          </a:bodyPr>
          <a:lstStyle/>
          <a:p>
            <a:r>
              <a:rPr lang="en-GB" sz="2400" dirty="0">
                <a:solidFill>
                  <a:schemeClr val="bg1"/>
                </a:solidFill>
                <a:sym typeface="Wingdings" panose="05000000000000000000" pitchFamily="2" charset="2"/>
              </a:rPr>
              <a:t>.create-or-alter function </a:t>
            </a:r>
            <a:r>
              <a:rPr lang="en-GB" sz="2400" dirty="0" err="1">
                <a:solidFill>
                  <a:schemeClr val="bg1"/>
                </a:solidFill>
                <a:sym typeface="Wingdings" panose="05000000000000000000" pitchFamily="2" charset="2"/>
              </a:rPr>
              <a:t>GetSysLogs</a:t>
            </a:r>
            <a:r>
              <a:rPr lang="en-GB" sz="2400" dirty="0">
                <a:solidFill>
                  <a:schemeClr val="bg1"/>
                </a:solidFill>
                <a:sym typeface="Wingdings" panose="05000000000000000000" pitchFamily="2" charset="2"/>
              </a:rPr>
              <a:t>(</a:t>
            </a:r>
            <a:r>
              <a:rPr lang="en-GB" sz="2400" dirty="0" err="1">
                <a:solidFill>
                  <a:schemeClr val="bg1"/>
                </a:solidFill>
                <a:sym typeface="Wingdings" panose="05000000000000000000" pitchFamily="2" charset="2"/>
              </a:rPr>
              <a:t>TimeWindow:string</a:t>
            </a:r>
            <a:r>
              <a:rPr lang="en-GB" sz="2400" dirty="0">
                <a:solidFill>
                  <a:schemeClr val="bg1"/>
                </a:solidFill>
                <a:sym typeface="Wingdings" panose="05000000000000000000" pitchFamily="2" charset="2"/>
              </a:rPr>
              <a:t> , </a:t>
            </a:r>
            <a:r>
              <a:rPr lang="en-GB" sz="2400" dirty="0" err="1">
                <a:solidFill>
                  <a:schemeClr val="bg1"/>
                </a:solidFill>
                <a:sym typeface="Wingdings" panose="05000000000000000000" pitchFamily="2" charset="2"/>
              </a:rPr>
              <a:t>Bucket:string</a:t>
            </a:r>
            <a:r>
              <a:rPr lang="en-GB" sz="2400" dirty="0">
                <a:solidFill>
                  <a:schemeClr val="bg1"/>
                </a:solidFill>
                <a:sym typeface="Wingdings" panose="05000000000000000000" pitchFamily="2" charset="2"/>
              </a:rPr>
              <a:t> )</a:t>
            </a:r>
          </a:p>
          <a:p>
            <a:r>
              <a:rPr lang="en-GB" sz="2400" dirty="0">
                <a:solidFill>
                  <a:schemeClr val="bg1"/>
                </a:solidFill>
                <a:sym typeface="Wingdings" panose="05000000000000000000" pitchFamily="2" charset="2"/>
              </a:rPr>
              <a:t>{</a:t>
            </a:r>
          </a:p>
          <a:p>
            <a:r>
              <a:rPr lang="en-GB" sz="2400" dirty="0">
                <a:solidFill>
                  <a:schemeClr val="bg1"/>
                </a:solidFill>
                <a:sym typeface="Wingdings" panose="05000000000000000000" pitchFamily="2" charset="2"/>
              </a:rPr>
              <a:t>cluster('help').database('</a:t>
            </a:r>
            <a:r>
              <a:rPr lang="en-GB" sz="2400" dirty="0" err="1">
                <a:solidFill>
                  <a:schemeClr val="bg1"/>
                </a:solidFill>
                <a:sym typeface="Wingdings" panose="05000000000000000000" pitchFamily="2" charset="2"/>
              </a:rPr>
              <a:t>SampleLogs</a:t>
            </a:r>
            <a:r>
              <a:rPr lang="en-GB" sz="2400" dirty="0">
                <a:solidFill>
                  <a:schemeClr val="bg1"/>
                </a:solidFill>
                <a:sym typeface="Wingdings" panose="05000000000000000000" pitchFamily="2" charset="2"/>
              </a:rPr>
              <a:t>').</a:t>
            </a:r>
            <a:r>
              <a:rPr lang="en-GB" sz="2400" dirty="0" err="1">
                <a:solidFill>
                  <a:schemeClr val="bg1"/>
                </a:solidFill>
                <a:sym typeface="Wingdings" panose="05000000000000000000" pitchFamily="2" charset="2"/>
              </a:rPr>
              <a:t>RawSysLogs</a:t>
            </a:r>
            <a:endParaRPr lang="en-GB" sz="2400" dirty="0">
              <a:solidFill>
                <a:schemeClr val="bg1"/>
              </a:solidFill>
              <a:sym typeface="Wingdings" panose="05000000000000000000" pitchFamily="2" charset="2"/>
            </a:endParaRPr>
          </a:p>
          <a:p>
            <a:r>
              <a:rPr lang="en-GB" sz="2400" dirty="0">
                <a:solidFill>
                  <a:schemeClr val="bg1"/>
                </a:solidFill>
                <a:sym typeface="Wingdings" panose="05000000000000000000" pitchFamily="2" charset="2"/>
              </a:rPr>
              <a:t>| where timestamp &gt; ago(</a:t>
            </a:r>
            <a:r>
              <a:rPr lang="en-GB" sz="2400" dirty="0" err="1">
                <a:solidFill>
                  <a:schemeClr val="bg1"/>
                </a:solidFill>
                <a:sym typeface="Wingdings" panose="05000000000000000000" pitchFamily="2" charset="2"/>
              </a:rPr>
              <a:t>totimespan</a:t>
            </a:r>
            <a:r>
              <a:rPr lang="en-GB" sz="2400" dirty="0">
                <a:solidFill>
                  <a:schemeClr val="bg1"/>
                </a:solidFill>
                <a:sym typeface="Wingdings" panose="05000000000000000000" pitchFamily="2" charset="2"/>
              </a:rPr>
              <a:t>(</a:t>
            </a:r>
            <a:r>
              <a:rPr lang="en-GB" sz="2400" dirty="0" err="1">
                <a:solidFill>
                  <a:schemeClr val="bg1"/>
                </a:solidFill>
                <a:sym typeface="Wingdings" panose="05000000000000000000" pitchFamily="2" charset="2"/>
              </a:rPr>
              <a:t>TimeWindow</a:t>
            </a:r>
            <a:r>
              <a:rPr lang="en-GB" sz="2400" dirty="0">
                <a:solidFill>
                  <a:schemeClr val="bg1"/>
                </a:solidFill>
                <a:sym typeface="Wingdings" panose="05000000000000000000" pitchFamily="2" charset="2"/>
              </a:rPr>
              <a:t>))</a:t>
            </a:r>
          </a:p>
          <a:p>
            <a:r>
              <a:rPr lang="en-GB" sz="2400" dirty="0">
                <a:solidFill>
                  <a:schemeClr val="bg1"/>
                </a:solidFill>
                <a:sym typeface="Wingdings" panose="05000000000000000000" pitchFamily="2" charset="2"/>
              </a:rPr>
              <a:t>| summarize </a:t>
            </a:r>
            <a:r>
              <a:rPr lang="en-GB" sz="2400" dirty="0" err="1">
                <a:solidFill>
                  <a:schemeClr val="bg1"/>
                </a:solidFill>
                <a:sym typeface="Wingdings" panose="05000000000000000000" pitchFamily="2" charset="2"/>
              </a:rPr>
              <a:t>LogCount</a:t>
            </a:r>
            <a:r>
              <a:rPr lang="en-GB" sz="2400" dirty="0">
                <a:solidFill>
                  <a:schemeClr val="bg1"/>
                </a:solidFill>
                <a:sym typeface="Wingdings" panose="05000000000000000000" pitchFamily="2" charset="2"/>
              </a:rPr>
              <a:t>=count() by name, bin(timestamp, </a:t>
            </a:r>
            <a:r>
              <a:rPr lang="en-GB" sz="2400" dirty="0" err="1">
                <a:solidFill>
                  <a:schemeClr val="bg1"/>
                </a:solidFill>
                <a:sym typeface="Wingdings" panose="05000000000000000000" pitchFamily="2" charset="2"/>
              </a:rPr>
              <a:t>totimespan</a:t>
            </a:r>
            <a:r>
              <a:rPr lang="en-GB" sz="2400" dirty="0">
                <a:solidFill>
                  <a:schemeClr val="bg1"/>
                </a:solidFill>
                <a:sym typeface="Wingdings" panose="05000000000000000000" pitchFamily="2" charset="2"/>
              </a:rPr>
              <a:t>(Bucket))</a:t>
            </a:r>
          </a:p>
          <a:p>
            <a:r>
              <a:rPr lang="en-GB" sz="2400" dirty="0">
                <a:solidFill>
                  <a:schemeClr val="bg1"/>
                </a:solidFill>
                <a:sym typeface="Wingdings" panose="05000000000000000000" pitchFamily="2" charset="2"/>
              </a:rPr>
              <a:t>| order by timestamp </a:t>
            </a:r>
            <a:r>
              <a:rPr lang="en-GB" sz="2400" dirty="0" err="1">
                <a:solidFill>
                  <a:schemeClr val="bg1"/>
                </a:solidFill>
                <a:sym typeface="Wingdings" panose="05000000000000000000" pitchFamily="2" charset="2"/>
              </a:rPr>
              <a:t>asc</a:t>
            </a:r>
            <a:endParaRPr lang="en-GB" sz="2400" dirty="0">
              <a:solidFill>
                <a:schemeClr val="bg1"/>
              </a:solidFill>
              <a:sym typeface="Wingdings" panose="05000000000000000000" pitchFamily="2" charset="2"/>
            </a:endParaRPr>
          </a:p>
          <a:p>
            <a:r>
              <a:rPr lang="en-GB" sz="2400" dirty="0">
                <a:solidFill>
                  <a:schemeClr val="bg1"/>
                </a:solidFill>
                <a:sym typeface="Wingdings" panose="05000000000000000000" pitchFamily="2" charset="2"/>
              </a:rPr>
              <a:t>}</a:t>
            </a:r>
          </a:p>
          <a:p>
            <a:endParaRPr lang="en-GB" sz="2400" dirty="0">
              <a:solidFill>
                <a:schemeClr val="bg1"/>
              </a:solidFill>
              <a:sym typeface="Wingdings" panose="05000000000000000000" pitchFamily="2" charset="2"/>
            </a:endParaRPr>
          </a:p>
          <a:p>
            <a:r>
              <a:rPr lang="en-GB" sz="2400" dirty="0" err="1">
                <a:solidFill>
                  <a:schemeClr val="bg1"/>
                </a:solidFill>
                <a:sym typeface="Wingdings" panose="05000000000000000000" pitchFamily="2" charset="2"/>
              </a:rPr>
              <a:t>GetSysLogs</a:t>
            </a:r>
            <a:r>
              <a:rPr lang="en-GB" sz="2400" dirty="0">
                <a:solidFill>
                  <a:schemeClr val="bg1"/>
                </a:solidFill>
                <a:sym typeface="Wingdings" panose="05000000000000000000" pitchFamily="2" charset="2"/>
              </a:rPr>
              <a:t>('5d','1h')</a:t>
            </a:r>
          </a:p>
        </p:txBody>
      </p:sp>
    </p:spTree>
    <p:extLst>
      <p:ext uri="{BB962C8B-B14F-4D97-AF65-F5344CB8AC3E}">
        <p14:creationId xmlns:p14="http://schemas.microsoft.com/office/powerpoint/2010/main" val="2844043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D8CEF6E-55F7-1A5C-EA9B-A92EF399A8B8}"/>
              </a:ext>
            </a:extLst>
          </p:cNvPr>
          <p:cNvSpPr>
            <a:spLocks noGrp="1"/>
          </p:cNvSpPr>
          <p:nvPr>
            <p:ph type="dt" sz="half" idx="4294967295"/>
          </p:nvPr>
        </p:nvSpPr>
        <p:spPr>
          <a:xfrm>
            <a:off x="557232" y="6458254"/>
            <a:ext cx="997200" cy="277083"/>
          </a:xfrm>
          <a:prstGeom prst="rect">
            <a:avLst/>
          </a:prstGeom>
        </p:spPr>
        <p:txBody>
          <a:bodyPr/>
          <a:lstStyle/>
          <a:p>
            <a:fld id="{C8BC9291-5DAF-43E0-8762-0BF6F3E7A69A}" type="datetime3">
              <a:rPr lang="en-US" smtClean="0"/>
              <a:t>1 October 2023</a:t>
            </a:fld>
            <a:endParaRPr lang="en-GB"/>
          </a:p>
        </p:txBody>
      </p:sp>
      <p:pic>
        <p:nvPicPr>
          <p:cNvPr id="13" name="Picture 12" descr="A person with his arms crossed&#10;&#10;Description automatically generated with medium confidence">
            <a:extLst>
              <a:ext uri="{FF2B5EF4-FFF2-40B4-BE49-F238E27FC236}">
                <a16:creationId xmlns:a16="http://schemas.microsoft.com/office/drawing/2014/main" id="{4B9CFF31-F562-DB1B-554D-431DFA8FECFA}"/>
              </a:ext>
            </a:extLst>
          </p:cNvPr>
          <p:cNvPicPr>
            <a:picLocks noChangeAspect="1"/>
          </p:cNvPicPr>
          <p:nvPr/>
        </p:nvPicPr>
        <p:blipFill rotWithShape="1">
          <a:blip r:embed="rId3" cstate="screen">
            <a:grayscl/>
            <a:extLst>
              <a:ext uri="{28A0092B-C50C-407E-A947-70E740481C1C}">
                <a14:useLocalDpi xmlns:a14="http://schemas.microsoft.com/office/drawing/2010/main" val="0"/>
              </a:ext>
            </a:extLst>
          </a:blip>
          <a:srcRect l="48097" t="6063" r="24934" b="42635"/>
          <a:stretch/>
        </p:blipFill>
        <p:spPr>
          <a:xfrm>
            <a:off x="0" y="0"/>
            <a:ext cx="2704290" cy="6858811"/>
          </a:xfrm>
          <a:prstGeom prst="rect">
            <a:avLst/>
          </a:prstGeom>
        </p:spPr>
      </p:pic>
      <p:sp>
        <p:nvSpPr>
          <p:cNvPr id="14" name="TextBox 13">
            <a:extLst>
              <a:ext uri="{FF2B5EF4-FFF2-40B4-BE49-F238E27FC236}">
                <a16:creationId xmlns:a16="http://schemas.microsoft.com/office/drawing/2014/main" id="{C09EE899-A1FB-D713-D6CF-41C56D0759CC}"/>
              </a:ext>
            </a:extLst>
          </p:cNvPr>
          <p:cNvSpPr txBox="1"/>
          <p:nvPr/>
        </p:nvSpPr>
        <p:spPr>
          <a:xfrm>
            <a:off x="2340146" y="2082800"/>
            <a:ext cx="5570219" cy="646331"/>
          </a:xfrm>
          <a:prstGeom prst="rect">
            <a:avLst/>
          </a:prstGeom>
          <a:noFill/>
        </p:spPr>
        <p:txBody>
          <a:bodyPr wrap="square" rtlCol="0">
            <a:spAutoFit/>
          </a:bodyPr>
          <a:lstStyle/>
          <a:p>
            <a:pPr defTabSz="719138">
              <a:spcBef>
                <a:spcPts val="200"/>
              </a:spcBef>
              <a:spcAft>
                <a:spcPts val="600"/>
              </a:spcAft>
              <a:buSzPct val="100000"/>
            </a:pPr>
            <a:r>
              <a:rPr lang="en-GB" sz="3600" spc="50" dirty="0">
                <a:ln w="3175">
                  <a:noFill/>
                </a:ln>
                <a:gradFill>
                  <a:gsLst>
                    <a:gs pos="35000">
                      <a:schemeClr val="accent1"/>
                    </a:gs>
                    <a:gs pos="100000">
                      <a:schemeClr val="accent2"/>
                    </a:gs>
                  </a:gsLst>
                  <a:lin ang="0" scaled="0"/>
                </a:gradFill>
                <a:latin typeface="+mj-lt"/>
              </a:rPr>
              <a:t>Brian Bønk Rueløkke</a:t>
            </a:r>
            <a:endParaRPr lang="en-DK" sz="3600" spc="50" dirty="0">
              <a:ln w="3175">
                <a:noFill/>
              </a:ln>
              <a:gradFill>
                <a:gsLst>
                  <a:gs pos="35000">
                    <a:schemeClr val="accent1"/>
                  </a:gs>
                  <a:gs pos="100000">
                    <a:schemeClr val="accent2"/>
                  </a:gs>
                </a:gsLst>
                <a:lin ang="0" scaled="0"/>
              </a:gradFill>
              <a:latin typeface="+mj-lt"/>
            </a:endParaRPr>
          </a:p>
        </p:txBody>
      </p:sp>
      <p:sp>
        <p:nvSpPr>
          <p:cNvPr id="15" name="TextBox 14">
            <a:extLst>
              <a:ext uri="{FF2B5EF4-FFF2-40B4-BE49-F238E27FC236}">
                <a16:creationId xmlns:a16="http://schemas.microsoft.com/office/drawing/2014/main" id="{D6AE7E1C-E4C4-E4A1-CCC5-AC006D824CBA}"/>
              </a:ext>
            </a:extLst>
          </p:cNvPr>
          <p:cNvSpPr txBox="1"/>
          <p:nvPr/>
        </p:nvSpPr>
        <p:spPr>
          <a:xfrm>
            <a:off x="2340146" y="2729131"/>
            <a:ext cx="8041638" cy="400110"/>
          </a:xfrm>
          <a:prstGeom prst="rect">
            <a:avLst/>
          </a:prstGeom>
          <a:noFill/>
        </p:spPr>
        <p:txBody>
          <a:bodyPr wrap="square" rtlCol="0">
            <a:spAutoFit/>
          </a:bodyPr>
          <a:lstStyle>
            <a:defPPr>
              <a:defRPr lang="nl-NL"/>
            </a:defPPr>
            <a:lvl1pPr defTabSz="719138">
              <a:spcBef>
                <a:spcPts val="200"/>
              </a:spcBef>
              <a:spcAft>
                <a:spcPts val="600"/>
              </a:spcAft>
              <a:buSzPct val="100000"/>
              <a:defRPr sz="3600" spc="50">
                <a:ln w="3175">
                  <a:noFill/>
                </a:ln>
                <a:gradFill>
                  <a:gsLst>
                    <a:gs pos="35000">
                      <a:schemeClr val="accent1"/>
                    </a:gs>
                    <a:gs pos="100000">
                      <a:schemeClr val="accent2"/>
                    </a:gs>
                  </a:gsLst>
                  <a:lin ang="0" scaled="0"/>
                </a:gradFill>
                <a:latin typeface="+mj-lt"/>
              </a:defRPr>
            </a:lvl1pPr>
          </a:lstStyle>
          <a:p>
            <a:r>
              <a:rPr lang="en-GB" sz="2000" dirty="0"/>
              <a:t>Principal &amp; Enterprise architect, Data &amp; AI</a:t>
            </a:r>
          </a:p>
        </p:txBody>
      </p:sp>
      <p:sp>
        <p:nvSpPr>
          <p:cNvPr id="16" name="TextBox 15">
            <a:extLst>
              <a:ext uri="{FF2B5EF4-FFF2-40B4-BE49-F238E27FC236}">
                <a16:creationId xmlns:a16="http://schemas.microsoft.com/office/drawing/2014/main" id="{37F0DAF5-43E3-6128-F88F-94DA6B8F4BB3}"/>
              </a:ext>
            </a:extLst>
          </p:cNvPr>
          <p:cNvSpPr txBox="1"/>
          <p:nvPr/>
        </p:nvSpPr>
        <p:spPr>
          <a:xfrm>
            <a:off x="2340146" y="3129241"/>
            <a:ext cx="8041638" cy="400110"/>
          </a:xfrm>
          <a:prstGeom prst="rect">
            <a:avLst/>
          </a:prstGeom>
          <a:noFill/>
        </p:spPr>
        <p:txBody>
          <a:bodyPr wrap="square" rtlCol="0">
            <a:spAutoFit/>
          </a:bodyPr>
          <a:lstStyle>
            <a:defPPr>
              <a:defRPr lang="nl-NL"/>
            </a:defPPr>
            <a:lvl1pPr defTabSz="719138">
              <a:spcBef>
                <a:spcPts val="200"/>
              </a:spcBef>
              <a:spcAft>
                <a:spcPts val="600"/>
              </a:spcAft>
              <a:buSzPct val="100000"/>
              <a:defRPr sz="2000" spc="50">
                <a:ln w="3175">
                  <a:noFill/>
                </a:ln>
                <a:gradFill>
                  <a:gsLst>
                    <a:gs pos="35000">
                      <a:schemeClr val="accent1"/>
                    </a:gs>
                    <a:gs pos="100000">
                      <a:schemeClr val="accent2"/>
                    </a:gs>
                  </a:gsLst>
                  <a:lin ang="0" scaled="0"/>
                </a:gradFill>
                <a:latin typeface="+mj-lt"/>
              </a:defRPr>
            </a:lvl1pPr>
          </a:lstStyle>
          <a:p>
            <a:r>
              <a:rPr lang="en-GB" i="1" dirty="0"/>
              <a:t>Fellowmind</a:t>
            </a:r>
            <a:endParaRPr lang="en-DK" i="1" dirty="0"/>
          </a:p>
        </p:txBody>
      </p:sp>
      <p:pic>
        <p:nvPicPr>
          <p:cNvPr id="20" name="Picture 12" descr="Microsoft Logo Png - Free Transparent PNG Logos">
            <a:extLst>
              <a:ext uri="{FF2B5EF4-FFF2-40B4-BE49-F238E27FC236}">
                <a16:creationId xmlns:a16="http://schemas.microsoft.com/office/drawing/2014/main" id="{CB2911F7-6058-5C06-320C-8C5FF6B228F9}"/>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935968" y="5192987"/>
            <a:ext cx="1715922" cy="63319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CD255D1-FFCD-76F9-6361-87939437BE77}"/>
              </a:ext>
            </a:extLst>
          </p:cNvPr>
          <p:cNvSpPr txBox="1"/>
          <p:nvPr/>
        </p:nvSpPr>
        <p:spPr>
          <a:xfrm>
            <a:off x="7823635" y="5828401"/>
            <a:ext cx="1828255" cy="830456"/>
          </a:xfrm>
          <a:prstGeom prst="rect">
            <a:avLst/>
          </a:prstGeom>
          <a:noFill/>
        </p:spPr>
        <p:txBody>
          <a:bodyPr wrap="square" rtlCol="0">
            <a:spAutoFit/>
          </a:bodyPr>
          <a:lstStyle/>
          <a:p>
            <a:pPr algn="l"/>
            <a:r>
              <a:rPr lang="en-GB" sz="1199" dirty="0">
                <a:solidFill>
                  <a:schemeClr val="bg2">
                    <a:lumMod val="75000"/>
                  </a:schemeClr>
                </a:solidFill>
              </a:rPr>
              <a:t>FastTrack Recognized  Solution Architect</a:t>
            </a:r>
          </a:p>
          <a:p>
            <a:pPr algn="l"/>
            <a:r>
              <a:rPr lang="en-GB" sz="1199" dirty="0">
                <a:solidFill>
                  <a:schemeClr val="bg2">
                    <a:lumMod val="75000"/>
                  </a:schemeClr>
                </a:solidFill>
              </a:rPr>
              <a:t>Power BI</a:t>
            </a:r>
          </a:p>
          <a:p>
            <a:pPr algn="l"/>
            <a:r>
              <a:rPr lang="en-GB" sz="1199" dirty="0">
                <a:solidFill>
                  <a:schemeClr val="bg2">
                    <a:lumMod val="75000"/>
                  </a:schemeClr>
                </a:solidFill>
              </a:rPr>
              <a:t>2022 &gt;&gt;</a:t>
            </a:r>
            <a:endParaRPr lang="en-DK" sz="1199" dirty="0">
              <a:solidFill>
                <a:schemeClr val="bg2">
                  <a:lumMod val="75000"/>
                </a:schemeClr>
              </a:solidFill>
            </a:endParaRPr>
          </a:p>
        </p:txBody>
      </p:sp>
      <p:pic>
        <p:nvPicPr>
          <p:cNvPr id="23" name="Picture 12" descr="Microsoft Logo Png - Free Transparent PNG Logos">
            <a:extLst>
              <a:ext uri="{FF2B5EF4-FFF2-40B4-BE49-F238E27FC236}">
                <a16:creationId xmlns:a16="http://schemas.microsoft.com/office/drawing/2014/main" id="{58311867-A331-D893-A699-BF6D30EAE32E}"/>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9732278" y="5195208"/>
            <a:ext cx="1715922" cy="63319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05EC334-9A35-53AC-5B74-412F2377B942}"/>
              </a:ext>
            </a:extLst>
          </p:cNvPr>
          <p:cNvSpPr txBox="1"/>
          <p:nvPr/>
        </p:nvSpPr>
        <p:spPr>
          <a:xfrm>
            <a:off x="9676112" y="5828401"/>
            <a:ext cx="1828255" cy="830456"/>
          </a:xfrm>
          <a:prstGeom prst="rect">
            <a:avLst/>
          </a:prstGeom>
          <a:noFill/>
        </p:spPr>
        <p:txBody>
          <a:bodyPr wrap="square" rtlCol="0">
            <a:spAutoFit/>
          </a:bodyPr>
          <a:lstStyle/>
          <a:p>
            <a:pPr algn="l"/>
            <a:r>
              <a:rPr lang="en-GB" sz="1199" dirty="0">
                <a:solidFill>
                  <a:schemeClr val="bg2">
                    <a:lumMod val="75000"/>
                  </a:schemeClr>
                </a:solidFill>
              </a:rPr>
              <a:t>Certified Trainer</a:t>
            </a:r>
          </a:p>
          <a:p>
            <a:pPr algn="l"/>
            <a:r>
              <a:rPr lang="en-GB" sz="1199" dirty="0">
                <a:solidFill>
                  <a:schemeClr val="bg2">
                    <a:lumMod val="75000"/>
                  </a:schemeClr>
                </a:solidFill>
              </a:rPr>
              <a:t>Data Platform</a:t>
            </a:r>
          </a:p>
          <a:p>
            <a:pPr algn="l"/>
            <a:endParaRPr lang="en-GB" sz="1199" dirty="0">
              <a:solidFill>
                <a:schemeClr val="bg2">
                  <a:lumMod val="75000"/>
                </a:schemeClr>
              </a:solidFill>
            </a:endParaRPr>
          </a:p>
          <a:p>
            <a:pPr algn="l"/>
            <a:r>
              <a:rPr lang="en-GB" sz="1199" dirty="0">
                <a:solidFill>
                  <a:schemeClr val="bg2">
                    <a:lumMod val="75000"/>
                  </a:schemeClr>
                </a:solidFill>
              </a:rPr>
              <a:t>2018 &gt;&gt;</a:t>
            </a:r>
            <a:endParaRPr lang="en-DK" sz="1199" dirty="0">
              <a:solidFill>
                <a:schemeClr val="bg2">
                  <a:lumMod val="75000"/>
                </a:schemeClr>
              </a:solidFill>
            </a:endParaRPr>
          </a:p>
        </p:txBody>
      </p:sp>
      <p:sp>
        <p:nvSpPr>
          <p:cNvPr id="25" name="TextBox 24">
            <a:extLst>
              <a:ext uri="{FF2B5EF4-FFF2-40B4-BE49-F238E27FC236}">
                <a16:creationId xmlns:a16="http://schemas.microsoft.com/office/drawing/2014/main" id="{2E188DD4-A21E-A472-240F-8334671AFBB1}"/>
              </a:ext>
            </a:extLst>
          </p:cNvPr>
          <p:cNvSpPr txBox="1"/>
          <p:nvPr/>
        </p:nvSpPr>
        <p:spPr>
          <a:xfrm>
            <a:off x="7246607" y="4434802"/>
            <a:ext cx="4541740" cy="974626"/>
          </a:xfrm>
          <a:prstGeom prst="rect">
            <a:avLst/>
          </a:prstGeom>
          <a:noFill/>
        </p:spPr>
        <p:txBody>
          <a:bodyPr wrap="square" rtlCol="0">
            <a:spAutoFit/>
          </a:bodyPr>
          <a:lstStyle>
            <a:defPPr>
              <a:defRPr lang="nl-NL"/>
            </a:defPPr>
            <a:lvl1pPr defTabSz="719138">
              <a:spcBef>
                <a:spcPts val="200"/>
              </a:spcBef>
              <a:spcAft>
                <a:spcPts val="600"/>
              </a:spcAft>
              <a:buSzPct val="100000"/>
              <a:defRPr sz="2000" spc="50">
                <a:ln w="3175">
                  <a:noFill/>
                </a:ln>
                <a:gradFill>
                  <a:gsLst>
                    <a:gs pos="35000">
                      <a:schemeClr val="accent1"/>
                    </a:gs>
                    <a:gs pos="100000">
                      <a:schemeClr val="accent2"/>
                    </a:gs>
                  </a:gsLst>
                  <a:lin ang="0" scaled="0"/>
                </a:gradFill>
                <a:latin typeface="+mj-lt"/>
              </a:defRPr>
            </a:lvl1pPr>
          </a:lstStyle>
          <a:p>
            <a:pPr>
              <a:spcAft>
                <a:spcPts val="0"/>
              </a:spcAft>
            </a:pPr>
            <a:r>
              <a:rPr lang="en-GB" sz="1800" dirty="0"/>
              <a:t>https://linkedin.com/in/brianbonk</a:t>
            </a:r>
          </a:p>
          <a:p>
            <a:pPr>
              <a:spcAft>
                <a:spcPts val="0"/>
              </a:spcAft>
            </a:pPr>
            <a:r>
              <a:rPr lang="en-GB" sz="1800" dirty="0"/>
              <a:t>https://brianbonk.dk</a:t>
            </a:r>
          </a:p>
          <a:p>
            <a:pPr>
              <a:spcAft>
                <a:spcPts val="0"/>
              </a:spcAft>
            </a:pPr>
            <a:r>
              <a:rPr lang="en-GB" sz="1800" dirty="0"/>
              <a:t>https://github.com/brianbonk</a:t>
            </a:r>
          </a:p>
        </p:txBody>
      </p:sp>
      <p:pic>
        <p:nvPicPr>
          <p:cNvPr id="27" name="Picture 6" descr="Linkedin - Free social media icons">
            <a:extLst>
              <a:ext uri="{FF2B5EF4-FFF2-40B4-BE49-F238E27FC236}">
                <a16:creationId xmlns:a16="http://schemas.microsoft.com/office/drawing/2014/main" id="{CB606E34-C09F-386D-6B0E-19920DCC43E7}"/>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7027588" y="4490560"/>
            <a:ext cx="261805" cy="26180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Rounded Corners 27">
            <a:extLst>
              <a:ext uri="{FF2B5EF4-FFF2-40B4-BE49-F238E27FC236}">
                <a16:creationId xmlns:a16="http://schemas.microsoft.com/office/drawing/2014/main" id="{914C9FB1-9000-D7AD-9FF6-42D6C69FD598}"/>
              </a:ext>
            </a:extLst>
          </p:cNvPr>
          <p:cNvSpPr/>
          <p:nvPr/>
        </p:nvSpPr>
        <p:spPr>
          <a:xfrm>
            <a:off x="7027588" y="4770760"/>
            <a:ext cx="261805" cy="261805"/>
          </a:xfrm>
          <a:prstGeom prst="roundRect">
            <a:avLst>
              <a:gd name="adj" fmla="val 12122"/>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799"/>
          </a:p>
        </p:txBody>
      </p:sp>
      <p:pic>
        <p:nvPicPr>
          <p:cNvPr id="29" name="Picture 28" descr="A picture containing text, night sky&#10;&#10;Description automatically generated">
            <a:extLst>
              <a:ext uri="{FF2B5EF4-FFF2-40B4-BE49-F238E27FC236}">
                <a16:creationId xmlns:a16="http://schemas.microsoft.com/office/drawing/2014/main" id="{4BFC73D8-3E1D-6957-349C-A8C0B0F1225D}"/>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7040475" y="4800242"/>
            <a:ext cx="240623" cy="237005"/>
          </a:xfrm>
          <a:prstGeom prst="rect">
            <a:avLst/>
          </a:prstGeom>
        </p:spPr>
      </p:pic>
      <p:pic>
        <p:nvPicPr>
          <p:cNvPr id="30" name="Picture 29" descr="Text&#10;&#10;Description automatically generated">
            <a:extLst>
              <a:ext uri="{FF2B5EF4-FFF2-40B4-BE49-F238E27FC236}">
                <a16:creationId xmlns:a16="http://schemas.microsoft.com/office/drawing/2014/main" id="{35E52CDF-6F8E-4709-FC2B-AED2CED9CC9C}"/>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000543" y="5367688"/>
            <a:ext cx="800901" cy="1266541"/>
          </a:xfrm>
          <a:prstGeom prst="rect">
            <a:avLst/>
          </a:prstGeom>
        </p:spPr>
      </p:pic>
      <p:pic>
        <p:nvPicPr>
          <p:cNvPr id="31" name="Picture 2" descr="GitHub&quot; Icon - Download for free – Iconduck">
            <a:extLst>
              <a:ext uri="{FF2B5EF4-FFF2-40B4-BE49-F238E27FC236}">
                <a16:creationId xmlns:a16="http://schemas.microsoft.com/office/drawing/2014/main" id="{6DCAAC7A-4173-219B-0A46-9C794474DFC4}"/>
              </a:ext>
            </a:extLst>
          </p:cNvPr>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7024966" y="5045482"/>
            <a:ext cx="270250" cy="261805"/>
          </a:xfrm>
          <a:prstGeom prst="roundRect">
            <a:avLst>
              <a:gd name="adj" fmla="val 14863"/>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2AFF207-3ED6-2043-BA61-AF433B8CCD7D}"/>
              </a:ext>
            </a:extLst>
          </p:cNvPr>
          <p:cNvPicPr>
            <a:picLocks noChangeAspect="1"/>
          </p:cNvPicPr>
          <p:nvPr/>
        </p:nvPicPr>
        <p:blipFill>
          <a:blip r:embed="rId9"/>
          <a:stretch>
            <a:fillRect/>
          </a:stretch>
        </p:blipFill>
        <p:spPr>
          <a:xfrm>
            <a:off x="4930831" y="4491609"/>
            <a:ext cx="1966645" cy="1966645"/>
          </a:xfrm>
          <a:prstGeom prst="rect">
            <a:avLst/>
          </a:prstGeom>
        </p:spPr>
      </p:pic>
      <p:pic>
        <p:nvPicPr>
          <p:cNvPr id="5" name="Picture 4">
            <a:extLst>
              <a:ext uri="{FF2B5EF4-FFF2-40B4-BE49-F238E27FC236}">
                <a16:creationId xmlns:a16="http://schemas.microsoft.com/office/drawing/2014/main" id="{F4F9E2A3-E3E9-306D-EF28-AEEBFD79BC9A}"/>
              </a:ext>
            </a:extLst>
          </p:cNvPr>
          <p:cNvPicPr>
            <a:picLocks noChangeAspect="1"/>
          </p:cNvPicPr>
          <p:nvPr/>
        </p:nvPicPr>
        <p:blipFill>
          <a:blip r:embed="rId10"/>
          <a:stretch>
            <a:fillRect/>
          </a:stretch>
        </p:blipFill>
        <p:spPr>
          <a:xfrm>
            <a:off x="9851854" y="138820"/>
            <a:ext cx="2210108" cy="2210108"/>
          </a:xfrm>
          <a:prstGeom prst="rect">
            <a:avLst/>
          </a:prstGeom>
        </p:spPr>
      </p:pic>
      <p:pic>
        <p:nvPicPr>
          <p:cNvPr id="6" name="Graphic 5" descr="Arrow: Slight curve with solid fill">
            <a:extLst>
              <a:ext uri="{FF2B5EF4-FFF2-40B4-BE49-F238E27FC236}">
                <a16:creationId xmlns:a16="http://schemas.microsoft.com/office/drawing/2014/main" id="{E31DF7C9-6F79-D5B0-5354-C83D619C3E5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0075616" flipV="1">
            <a:off x="9123458" y="184430"/>
            <a:ext cx="724744" cy="724744"/>
          </a:xfrm>
          <a:prstGeom prst="rect">
            <a:avLst/>
          </a:prstGeom>
        </p:spPr>
      </p:pic>
      <p:sp>
        <p:nvSpPr>
          <p:cNvPr id="7" name="TextBox 6">
            <a:extLst>
              <a:ext uri="{FF2B5EF4-FFF2-40B4-BE49-F238E27FC236}">
                <a16:creationId xmlns:a16="http://schemas.microsoft.com/office/drawing/2014/main" id="{90D1A656-5B04-8DD7-D054-DC99DF5C4B46}"/>
              </a:ext>
            </a:extLst>
          </p:cNvPr>
          <p:cNvSpPr txBox="1"/>
          <p:nvPr/>
        </p:nvSpPr>
        <p:spPr>
          <a:xfrm>
            <a:off x="7897656" y="629489"/>
            <a:ext cx="1612624" cy="400110"/>
          </a:xfrm>
          <a:prstGeom prst="rect">
            <a:avLst/>
          </a:prstGeom>
          <a:noFill/>
        </p:spPr>
        <p:txBody>
          <a:bodyPr wrap="square" rtlCol="0">
            <a:spAutoFit/>
          </a:bodyPr>
          <a:lstStyle>
            <a:defPPr>
              <a:defRPr lang="nl-NL"/>
            </a:defPPr>
            <a:lvl1pPr defTabSz="719138">
              <a:spcBef>
                <a:spcPts val="200"/>
              </a:spcBef>
              <a:spcAft>
                <a:spcPts val="600"/>
              </a:spcAft>
              <a:buSzPct val="100000"/>
              <a:defRPr sz="3600" spc="50">
                <a:ln w="3175">
                  <a:noFill/>
                </a:ln>
                <a:gradFill>
                  <a:gsLst>
                    <a:gs pos="35000">
                      <a:schemeClr val="accent1"/>
                    </a:gs>
                    <a:gs pos="100000">
                      <a:schemeClr val="accent2"/>
                    </a:gs>
                  </a:gsLst>
                  <a:lin ang="0" scaled="0"/>
                </a:gradFill>
                <a:latin typeface="+mj-lt"/>
              </a:defRPr>
            </a:lvl1pPr>
          </a:lstStyle>
          <a:p>
            <a:r>
              <a:rPr lang="en-GB" sz="2000" dirty="0"/>
              <a:t>Feedback</a:t>
            </a:r>
          </a:p>
        </p:txBody>
      </p:sp>
      <p:sp>
        <p:nvSpPr>
          <p:cNvPr id="10" name="TextBox 9">
            <a:extLst>
              <a:ext uri="{FF2B5EF4-FFF2-40B4-BE49-F238E27FC236}">
                <a16:creationId xmlns:a16="http://schemas.microsoft.com/office/drawing/2014/main" id="{17F2D485-B491-C8D2-52C9-2EDAD8560302}"/>
              </a:ext>
            </a:extLst>
          </p:cNvPr>
          <p:cNvSpPr txBox="1"/>
          <p:nvPr/>
        </p:nvSpPr>
        <p:spPr>
          <a:xfrm>
            <a:off x="4851259" y="6449353"/>
            <a:ext cx="2273111" cy="253916"/>
          </a:xfrm>
          <a:prstGeom prst="rect">
            <a:avLst/>
          </a:prstGeom>
          <a:noFill/>
        </p:spPr>
        <p:txBody>
          <a:bodyPr wrap="square" rtlCol="0">
            <a:spAutoFit/>
          </a:bodyPr>
          <a:lstStyle/>
          <a:p>
            <a:pPr algn="l"/>
            <a:r>
              <a:rPr lang="en-GB" sz="1000" dirty="0">
                <a:solidFill>
                  <a:schemeClr val="bg1">
                    <a:lumMod val="95000"/>
                  </a:schemeClr>
                </a:solidFill>
              </a:rPr>
              <a:t>https://linkedin.com/in/brianbonk</a:t>
            </a:r>
            <a:endParaRPr lang="en-DK" sz="1000" dirty="0">
              <a:solidFill>
                <a:schemeClr val="bg1">
                  <a:lumMod val="95000"/>
                </a:schemeClr>
              </a:solidFill>
            </a:endParaRPr>
          </a:p>
        </p:txBody>
      </p:sp>
    </p:spTree>
    <p:extLst>
      <p:ext uri="{BB962C8B-B14F-4D97-AF65-F5344CB8AC3E}">
        <p14:creationId xmlns:p14="http://schemas.microsoft.com/office/powerpoint/2010/main" val="3259296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932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B24D48C6-BDB5-AF5B-BE4A-32868AEC9975}"/>
              </a:ext>
            </a:extLst>
          </p:cNvPr>
          <p:cNvPicPr>
            <a:picLocks noChangeAspect="1"/>
          </p:cNvPicPr>
          <p:nvPr/>
        </p:nvPicPr>
        <p:blipFill>
          <a:blip r:embed="rId2"/>
          <a:stretch>
            <a:fillRect/>
          </a:stretch>
        </p:blipFill>
        <p:spPr>
          <a:xfrm>
            <a:off x="2056821" y="264427"/>
            <a:ext cx="2911604" cy="1385898"/>
          </a:xfrm>
          <a:prstGeom prst="rect">
            <a:avLst/>
          </a:prstGeom>
          <a:ln>
            <a:solidFill>
              <a:schemeClr val="tx1"/>
            </a:solidFill>
          </a:ln>
        </p:spPr>
      </p:pic>
      <p:pic>
        <p:nvPicPr>
          <p:cNvPr id="7" name="Picture 6">
            <a:extLst>
              <a:ext uri="{FF2B5EF4-FFF2-40B4-BE49-F238E27FC236}">
                <a16:creationId xmlns:a16="http://schemas.microsoft.com/office/drawing/2014/main" id="{D18C3374-0E57-6D30-51DF-3435CA2300BE}"/>
              </a:ext>
            </a:extLst>
          </p:cNvPr>
          <p:cNvPicPr>
            <a:picLocks noChangeAspect="1"/>
          </p:cNvPicPr>
          <p:nvPr/>
        </p:nvPicPr>
        <p:blipFill>
          <a:blip r:embed="rId3" cstate="screen">
            <a:extLst>
              <a:ext uri="{28A0092B-C50C-407E-A947-70E740481C1C}">
                <a14:useLocalDpi xmlns:a14="http://schemas.microsoft.com/office/drawing/2010/main" val="0"/>
              </a:ext>
            </a:extLst>
          </a:blip>
          <a:srcRect/>
          <a:stretch/>
        </p:blipFill>
        <p:spPr>
          <a:xfrm>
            <a:off x="498178" y="319541"/>
            <a:ext cx="552454" cy="551763"/>
          </a:xfrm>
          <a:prstGeom prst="rect">
            <a:avLst/>
          </a:prstGeom>
        </p:spPr>
      </p:pic>
      <p:pic>
        <p:nvPicPr>
          <p:cNvPr id="9" name="Picture 8">
            <a:extLst>
              <a:ext uri="{FF2B5EF4-FFF2-40B4-BE49-F238E27FC236}">
                <a16:creationId xmlns:a16="http://schemas.microsoft.com/office/drawing/2014/main" id="{241ADBBC-D37C-C7D5-1EE6-3A57A3360FE2}"/>
              </a:ext>
            </a:extLst>
          </p:cNvPr>
          <p:cNvPicPr>
            <a:picLocks noChangeAspect="1"/>
          </p:cNvPicPr>
          <p:nvPr/>
        </p:nvPicPr>
        <p:blipFill>
          <a:blip r:embed="rId4"/>
          <a:stretch>
            <a:fillRect/>
          </a:stretch>
        </p:blipFill>
        <p:spPr>
          <a:xfrm>
            <a:off x="7808613" y="2914646"/>
            <a:ext cx="1019182" cy="1028708"/>
          </a:xfrm>
          <a:prstGeom prst="rect">
            <a:avLst/>
          </a:prstGeom>
        </p:spPr>
      </p:pic>
      <p:pic>
        <p:nvPicPr>
          <p:cNvPr id="11" name="Picture 10">
            <a:extLst>
              <a:ext uri="{FF2B5EF4-FFF2-40B4-BE49-F238E27FC236}">
                <a16:creationId xmlns:a16="http://schemas.microsoft.com/office/drawing/2014/main" id="{A98697CC-FA97-5481-22CB-048FB54D62A1}"/>
              </a:ext>
            </a:extLst>
          </p:cNvPr>
          <p:cNvPicPr>
            <a:picLocks noChangeAspect="1"/>
          </p:cNvPicPr>
          <p:nvPr/>
        </p:nvPicPr>
        <p:blipFill>
          <a:blip r:embed="rId5"/>
          <a:stretch>
            <a:fillRect/>
          </a:stretch>
        </p:blipFill>
        <p:spPr>
          <a:xfrm>
            <a:off x="6691988" y="2909883"/>
            <a:ext cx="1028708" cy="1038233"/>
          </a:xfrm>
          <a:prstGeom prst="rect">
            <a:avLst/>
          </a:prstGeom>
        </p:spPr>
      </p:pic>
      <p:pic>
        <p:nvPicPr>
          <p:cNvPr id="29" name="Picture 28">
            <a:extLst>
              <a:ext uri="{FF2B5EF4-FFF2-40B4-BE49-F238E27FC236}">
                <a16:creationId xmlns:a16="http://schemas.microsoft.com/office/drawing/2014/main" id="{A4262553-8F22-001F-2768-24CD63D7E1CD}"/>
              </a:ext>
            </a:extLst>
          </p:cNvPr>
          <p:cNvPicPr>
            <a:picLocks noChangeAspect="1"/>
          </p:cNvPicPr>
          <p:nvPr/>
        </p:nvPicPr>
        <p:blipFill>
          <a:blip r:embed="rId6"/>
          <a:stretch>
            <a:fillRect/>
          </a:stretch>
        </p:blipFill>
        <p:spPr>
          <a:xfrm>
            <a:off x="5562650" y="2909883"/>
            <a:ext cx="1041421" cy="1033471"/>
          </a:xfrm>
          <a:prstGeom prst="rect">
            <a:avLst/>
          </a:prstGeom>
        </p:spPr>
      </p:pic>
      <p:pic>
        <p:nvPicPr>
          <p:cNvPr id="31" name="Picture 30">
            <a:extLst>
              <a:ext uri="{FF2B5EF4-FFF2-40B4-BE49-F238E27FC236}">
                <a16:creationId xmlns:a16="http://schemas.microsoft.com/office/drawing/2014/main" id="{5EB1D7D9-3948-512F-D28B-B26E31D484B5}"/>
              </a:ext>
            </a:extLst>
          </p:cNvPr>
          <p:cNvPicPr>
            <a:picLocks noChangeAspect="1"/>
          </p:cNvPicPr>
          <p:nvPr/>
        </p:nvPicPr>
        <p:blipFill>
          <a:blip r:embed="rId7"/>
          <a:stretch>
            <a:fillRect/>
          </a:stretch>
        </p:blipFill>
        <p:spPr>
          <a:xfrm>
            <a:off x="9028840" y="264427"/>
            <a:ext cx="1633549" cy="1276359"/>
          </a:xfrm>
          <a:prstGeom prst="rect">
            <a:avLst/>
          </a:prstGeom>
        </p:spPr>
      </p:pic>
      <p:pic>
        <p:nvPicPr>
          <p:cNvPr id="33" name="Picture 32">
            <a:extLst>
              <a:ext uri="{FF2B5EF4-FFF2-40B4-BE49-F238E27FC236}">
                <a16:creationId xmlns:a16="http://schemas.microsoft.com/office/drawing/2014/main" id="{40F851B5-22AB-1FA1-6023-EC7C942CD949}"/>
              </a:ext>
            </a:extLst>
          </p:cNvPr>
          <p:cNvPicPr>
            <a:picLocks noChangeAspect="1"/>
          </p:cNvPicPr>
          <p:nvPr/>
        </p:nvPicPr>
        <p:blipFill>
          <a:blip r:embed="rId8"/>
          <a:stretch>
            <a:fillRect/>
          </a:stretch>
        </p:blipFill>
        <p:spPr>
          <a:xfrm>
            <a:off x="8984945" y="1618932"/>
            <a:ext cx="1238259" cy="928694"/>
          </a:xfrm>
          <a:prstGeom prst="rect">
            <a:avLst/>
          </a:prstGeom>
        </p:spPr>
      </p:pic>
      <p:pic>
        <p:nvPicPr>
          <p:cNvPr id="35" name="Picture 34">
            <a:extLst>
              <a:ext uri="{FF2B5EF4-FFF2-40B4-BE49-F238E27FC236}">
                <a16:creationId xmlns:a16="http://schemas.microsoft.com/office/drawing/2014/main" id="{F6716173-D323-667B-1760-0A6AA555ACB1}"/>
              </a:ext>
            </a:extLst>
          </p:cNvPr>
          <p:cNvPicPr>
            <a:picLocks noChangeAspect="1"/>
          </p:cNvPicPr>
          <p:nvPr/>
        </p:nvPicPr>
        <p:blipFill>
          <a:blip r:embed="rId9"/>
          <a:stretch>
            <a:fillRect/>
          </a:stretch>
        </p:blipFill>
        <p:spPr>
          <a:xfrm>
            <a:off x="9028840" y="2866393"/>
            <a:ext cx="1304935" cy="619130"/>
          </a:xfrm>
          <a:prstGeom prst="rect">
            <a:avLst/>
          </a:prstGeom>
        </p:spPr>
      </p:pic>
      <p:pic>
        <p:nvPicPr>
          <p:cNvPr id="37" name="Picture 36">
            <a:extLst>
              <a:ext uri="{FF2B5EF4-FFF2-40B4-BE49-F238E27FC236}">
                <a16:creationId xmlns:a16="http://schemas.microsoft.com/office/drawing/2014/main" id="{F598D6BF-6E8B-29DC-2194-BF0433BBD20F}"/>
              </a:ext>
            </a:extLst>
          </p:cNvPr>
          <p:cNvPicPr>
            <a:picLocks noChangeAspect="1"/>
          </p:cNvPicPr>
          <p:nvPr/>
        </p:nvPicPr>
        <p:blipFill>
          <a:blip r:embed="rId10"/>
          <a:stretch>
            <a:fillRect/>
          </a:stretch>
        </p:blipFill>
        <p:spPr>
          <a:xfrm>
            <a:off x="9028840" y="3804290"/>
            <a:ext cx="1462098" cy="909644"/>
          </a:xfrm>
          <a:prstGeom prst="rect">
            <a:avLst/>
          </a:prstGeom>
        </p:spPr>
      </p:pic>
      <p:pic>
        <p:nvPicPr>
          <p:cNvPr id="39" name="Picture 38">
            <a:extLst>
              <a:ext uri="{FF2B5EF4-FFF2-40B4-BE49-F238E27FC236}">
                <a16:creationId xmlns:a16="http://schemas.microsoft.com/office/drawing/2014/main" id="{557A1485-2C1D-AF8A-8032-9B79C2794FFC}"/>
              </a:ext>
            </a:extLst>
          </p:cNvPr>
          <p:cNvPicPr>
            <a:picLocks noChangeAspect="1"/>
          </p:cNvPicPr>
          <p:nvPr/>
        </p:nvPicPr>
        <p:blipFill>
          <a:blip r:embed="rId11"/>
          <a:stretch>
            <a:fillRect/>
          </a:stretch>
        </p:blipFill>
        <p:spPr>
          <a:xfrm>
            <a:off x="498178" y="3943354"/>
            <a:ext cx="3068362" cy="2472383"/>
          </a:xfrm>
          <a:prstGeom prst="rect">
            <a:avLst/>
          </a:prstGeom>
        </p:spPr>
      </p:pic>
      <p:pic>
        <p:nvPicPr>
          <p:cNvPr id="41" name="Picture 40">
            <a:extLst>
              <a:ext uri="{FF2B5EF4-FFF2-40B4-BE49-F238E27FC236}">
                <a16:creationId xmlns:a16="http://schemas.microsoft.com/office/drawing/2014/main" id="{BDFF3643-5566-312C-0CC1-BEA9FA815E33}"/>
              </a:ext>
            </a:extLst>
          </p:cNvPr>
          <p:cNvPicPr>
            <a:picLocks noChangeAspect="1"/>
          </p:cNvPicPr>
          <p:nvPr/>
        </p:nvPicPr>
        <p:blipFill>
          <a:blip r:embed="rId12"/>
          <a:stretch>
            <a:fillRect/>
          </a:stretch>
        </p:blipFill>
        <p:spPr>
          <a:xfrm>
            <a:off x="423638" y="2618545"/>
            <a:ext cx="3885210" cy="1364811"/>
          </a:xfrm>
          <a:prstGeom prst="rect">
            <a:avLst/>
          </a:prstGeom>
        </p:spPr>
      </p:pic>
      <p:sp>
        <p:nvSpPr>
          <p:cNvPr id="44" name="TextBox 43">
            <a:extLst>
              <a:ext uri="{FF2B5EF4-FFF2-40B4-BE49-F238E27FC236}">
                <a16:creationId xmlns:a16="http://schemas.microsoft.com/office/drawing/2014/main" id="{8A6DD1EA-69B6-1344-BF30-DEAE259015B7}"/>
              </a:ext>
            </a:extLst>
          </p:cNvPr>
          <p:cNvSpPr txBox="1"/>
          <p:nvPr/>
        </p:nvSpPr>
        <p:spPr>
          <a:xfrm>
            <a:off x="2264614" y="1092264"/>
            <a:ext cx="2407370" cy="430887"/>
          </a:xfrm>
          <a:prstGeom prst="rect">
            <a:avLst/>
          </a:prstGeom>
          <a:noFill/>
        </p:spPr>
        <p:txBody>
          <a:bodyPr wrap="square" rtlCol="0">
            <a:spAutoFit/>
          </a:bodyPr>
          <a:lstStyle/>
          <a:p>
            <a:r>
              <a:rPr lang="en-US" sz="2200">
                <a:solidFill>
                  <a:srgbClr val="424242"/>
                </a:solidFill>
                <a:latin typeface="Segoe UI" panose="020B0502040204020203" pitchFamily="34" charset="0"/>
                <a:cs typeface="Segoe UI" panose="020B0502040204020203" pitchFamily="34" charset="0"/>
              </a:rPr>
              <a:t>Data Factory</a:t>
            </a:r>
            <a:endParaRPr lang="en-DK" sz="2200">
              <a:solidFill>
                <a:srgbClr val="424242"/>
              </a:solidFill>
              <a:latin typeface="Segoe UI" panose="020B0502040204020203" pitchFamily="34" charset="0"/>
              <a:cs typeface="Segoe UI" panose="020B0502040204020203" pitchFamily="34" charset="0"/>
            </a:endParaRPr>
          </a:p>
        </p:txBody>
      </p:sp>
      <p:sp>
        <p:nvSpPr>
          <p:cNvPr id="49" name="TextBox 48">
            <a:extLst>
              <a:ext uri="{FF2B5EF4-FFF2-40B4-BE49-F238E27FC236}">
                <a16:creationId xmlns:a16="http://schemas.microsoft.com/office/drawing/2014/main" id="{CD40318A-AB35-432A-6DB6-DDECBB8E1C42}"/>
              </a:ext>
            </a:extLst>
          </p:cNvPr>
          <p:cNvSpPr txBox="1"/>
          <p:nvPr/>
        </p:nvSpPr>
        <p:spPr>
          <a:xfrm>
            <a:off x="2264614" y="436819"/>
            <a:ext cx="2407370" cy="430887"/>
          </a:xfrm>
          <a:prstGeom prst="rect">
            <a:avLst/>
          </a:prstGeom>
          <a:noFill/>
        </p:spPr>
        <p:txBody>
          <a:bodyPr wrap="square" rtlCol="0">
            <a:spAutoFit/>
          </a:bodyPr>
          <a:lstStyle/>
          <a:p>
            <a:r>
              <a:rPr lang="en-US" sz="2200">
                <a:solidFill>
                  <a:srgbClr val="242424"/>
                </a:solidFill>
                <a:latin typeface="Segoe UI" panose="020B0502040204020203" pitchFamily="34" charset="0"/>
                <a:cs typeface="Segoe UI" panose="020B0502040204020203" pitchFamily="34" charset="0"/>
              </a:rPr>
              <a:t>Data Factory</a:t>
            </a:r>
            <a:endParaRPr lang="en-DK" sz="2200">
              <a:solidFill>
                <a:srgbClr val="242424"/>
              </a:solidFill>
              <a:latin typeface="Segoe UI" panose="020B0502040204020203" pitchFamily="34" charset="0"/>
              <a:cs typeface="Segoe UI" panose="020B0502040204020203" pitchFamily="34" charset="0"/>
            </a:endParaRPr>
          </a:p>
        </p:txBody>
      </p:sp>
      <p:sp>
        <p:nvSpPr>
          <p:cNvPr id="52" name="Rectangle 51">
            <a:extLst>
              <a:ext uri="{FF2B5EF4-FFF2-40B4-BE49-F238E27FC236}">
                <a16:creationId xmlns:a16="http://schemas.microsoft.com/office/drawing/2014/main" id="{6E758A32-4063-90B2-27B9-417AE5840BA0}"/>
              </a:ext>
            </a:extLst>
          </p:cNvPr>
          <p:cNvSpPr/>
          <p:nvPr/>
        </p:nvSpPr>
        <p:spPr>
          <a:xfrm>
            <a:off x="5900529" y="0"/>
            <a:ext cx="502052" cy="502052"/>
          </a:xfrm>
          <a:prstGeom prst="rect">
            <a:avLst/>
          </a:prstGeom>
          <a:solidFill>
            <a:srgbClr val="FAFA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3" name="Rectangle 52">
            <a:extLst>
              <a:ext uri="{FF2B5EF4-FFF2-40B4-BE49-F238E27FC236}">
                <a16:creationId xmlns:a16="http://schemas.microsoft.com/office/drawing/2014/main" id="{DDD9D75A-802D-6427-147B-8D3963775186}"/>
              </a:ext>
            </a:extLst>
          </p:cNvPr>
          <p:cNvSpPr/>
          <p:nvPr/>
        </p:nvSpPr>
        <p:spPr>
          <a:xfrm>
            <a:off x="6393775" y="0"/>
            <a:ext cx="502052" cy="502052"/>
          </a:xfrm>
          <a:prstGeom prst="rect">
            <a:avLst/>
          </a:prstGeom>
          <a:solidFill>
            <a:srgbClr val="F5F5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4" name="Rectangle 53">
            <a:extLst>
              <a:ext uri="{FF2B5EF4-FFF2-40B4-BE49-F238E27FC236}">
                <a16:creationId xmlns:a16="http://schemas.microsoft.com/office/drawing/2014/main" id="{A46F8E84-DBD1-4864-BB52-2690CD5487E8}"/>
              </a:ext>
            </a:extLst>
          </p:cNvPr>
          <p:cNvSpPr/>
          <p:nvPr/>
        </p:nvSpPr>
        <p:spPr>
          <a:xfrm>
            <a:off x="6897079" y="0"/>
            <a:ext cx="502052" cy="5020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6" name="TextBox 55">
            <a:extLst>
              <a:ext uri="{FF2B5EF4-FFF2-40B4-BE49-F238E27FC236}">
                <a16:creationId xmlns:a16="http://schemas.microsoft.com/office/drawing/2014/main" id="{86732B6E-E897-F75A-5B3A-4C72DB17D69E}"/>
              </a:ext>
            </a:extLst>
          </p:cNvPr>
          <p:cNvSpPr txBox="1"/>
          <p:nvPr/>
        </p:nvSpPr>
        <p:spPr>
          <a:xfrm>
            <a:off x="5990073" y="66360"/>
            <a:ext cx="322964" cy="369332"/>
          </a:xfrm>
          <a:prstGeom prst="rect">
            <a:avLst/>
          </a:prstGeom>
          <a:noFill/>
        </p:spPr>
        <p:txBody>
          <a:bodyPr wrap="square">
            <a:spAutoFit/>
          </a:bodyPr>
          <a:lstStyle/>
          <a:p>
            <a:r>
              <a:rPr lang="en-US" sz="1800">
                <a:solidFill>
                  <a:srgbClr val="242424"/>
                </a:solidFill>
                <a:latin typeface="Segoe UI" panose="020B0502040204020203" pitchFamily="34" charset="0"/>
                <a:cs typeface="Segoe UI" panose="020B0502040204020203" pitchFamily="34" charset="0"/>
              </a:rPr>
              <a:t>D</a:t>
            </a:r>
            <a:endParaRPr lang="en-DK" sz="1800">
              <a:solidFill>
                <a:srgbClr val="242424"/>
              </a:solidFill>
              <a:latin typeface="Segoe UI" panose="020B0502040204020203" pitchFamily="34" charset="0"/>
              <a:cs typeface="Segoe UI" panose="020B0502040204020203" pitchFamily="34" charset="0"/>
            </a:endParaRPr>
          </a:p>
        </p:txBody>
      </p:sp>
      <p:sp>
        <p:nvSpPr>
          <p:cNvPr id="57" name="TextBox 56">
            <a:extLst>
              <a:ext uri="{FF2B5EF4-FFF2-40B4-BE49-F238E27FC236}">
                <a16:creationId xmlns:a16="http://schemas.microsoft.com/office/drawing/2014/main" id="{DDF2CBFB-0DD0-50B2-0F74-BAB8E62CAB96}"/>
              </a:ext>
            </a:extLst>
          </p:cNvPr>
          <p:cNvSpPr txBox="1"/>
          <p:nvPr/>
        </p:nvSpPr>
        <p:spPr>
          <a:xfrm>
            <a:off x="6945446" y="35582"/>
            <a:ext cx="452441" cy="430887"/>
          </a:xfrm>
          <a:prstGeom prst="rect">
            <a:avLst/>
          </a:prstGeom>
          <a:noFill/>
        </p:spPr>
        <p:txBody>
          <a:bodyPr wrap="square" rtlCol="0">
            <a:spAutoFit/>
          </a:bodyPr>
          <a:lstStyle/>
          <a:p>
            <a:r>
              <a:rPr lang="en-US" sz="2200">
                <a:solidFill>
                  <a:srgbClr val="424242"/>
                </a:solidFill>
                <a:latin typeface="Segoe UI" panose="020B0502040204020203" pitchFamily="34" charset="0"/>
                <a:cs typeface="Segoe UI" panose="020B0502040204020203" pitchFamily="34" charset="0"/>
              </a:rPr>
              <a:t>D</a:t>
            </a:r>
            <a:endParaRPr lang="en-DK" sz="2200">
              <a:solidFill>
                <a:srgbClr val="424242"/>
              </a:solidFill>
              <a:latin typeface="Segoe UI" panose="020B0502040204020203" pitchFamily="34" charset="0"/>
              <a:cs typeface="Segoe UI" panose="020B0502040204020203" pitchFamily="34" charset="0"/>
            </a:endParaRPr>
          </a:p>
        </p:txBody>
      </p:sp>
      <p:sp>
        <p:nvSpPr>
          <p:cNvPr id="58" name="Rectangle 57">
            <a:extLst>
              <a:ext uri="{FF2B5EF4-FFF2-40B4-BE49-F238E27FC236}">
                <a16:creationId xmlns:a16="http://schemas.microsoft.com/office/drawing/2014/main" id="{ED6CA15C-6A5A-E5D1-37D2-CF28EF0EF6C6}"/>
              </a:ext>
            </a:extLst>
          </p:cNvPr>
          <p:cNvSpPr/>
          <p:nvPr/>
        </p:nvSpPr>
        <p:spPr>
          <a:xfrm>
            <a:off x="12397948" y="-35583"/>
            <a:ext cx="502052" cy="502052"/>
          </a:xfrm>
          <a:prstGeom prst="rect">
            <a:avLst/>
          </a:prstGeom>
          <a:solidFill>
            <a:srgbClr val="00191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9" name="Rectangle 58">
            <a:extLst>
              <a:ext uri="{FF2B5EF4-FFF2-40B4-BE49-F238E27FC236}">
                <a16:creationId xmlns:a16="http://schemas.microsoft.com/office/drawing/2014/main" id="{FF5BC49E-CAF4-6060-C02B-D54EB84AA993}"/>
              </a:ext>
            </a:extLst>
          </p:cNvPr>
          <p:cNvSpPr/>
          <p:nvPr/>
        </p:nvSpPr>
        <p:spPr>
          <a:xfrm>
            <a:off x="12397948" y="529530"/>
            <a:ext cx="502052" cy="502052"/>
          </a:xfrm>
          <a:prstGeom prst="rect">
            <a:avLst/>
          </a:prstGeom>
          <a:solidFill>
            <a:srgbClr val="0128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0" name="Rectangle 59">
            <a:extLst>
              <a:ext uri="{FF2B5EF4-FFF2-40B4-BE49-F238E27FC236}">
                <a16:creationId xmlns:a16="http://schemas.microsoft.com/office/drawing/2014/main" id="{7FBCBFDB-E792-8434-1FF1-BB6AE0EA1307}"/>
              </a:ext>
            </a:extLst>
          </p:cNvPr>
          <p:cNvSpPr/>
          <p:nvPr/>
        </p:nvSpPr>
        <p:spPr>
          <a:xfrm>
            <a:off x="12397948" y="1094643"/>
            <a:ext cx="502052" cy="502052"/>
          </a:xfrm>
          <a:prstGeom prst="rect">
            <a:avLst/>
          </a:prstGeom>
          <a:solidFill>
            <a:srgbClr val="01322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1" name="Rectangle 60">
            <a:extLst>
              <a:ext uri="{FF2B5EF4-FFF2-40B4-BE49-F238E27FC236}">
                <a16:creationId xmlns:a16="http://schemas.microsoft.com/office/drawing/2014/main" id="{F8177422-F8C5-6283-8467-405FA1C4089B}"/>
              </a:ext>
            </a:extLst>
          </p:cNvPr>
          <p:cNvSpPr/>
          <p:nvPr/>
        </p:nvSpPr>
        <p:spPr>
          <a:xfrm>
            <a:off x="12397948" y="1659756"/>
            <a:ext cx="502052" cy="502052"/>
          </a:xfrm>
          <a:prstGeom prst="rect">
            <a:avLst/>
          </a:prstGeom>
          <a:solidFill>
            <a:srgbClr val="033F3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2" name="Rectangle 61">
            <a:extLst>
              <a:ext uri="{FF2B5EF4-FFF2-40B4-BE49-F238E27FC236}">
                <a16:creationId xmlns:a16="http://schemas.microsoft.com/office/drawing/2014/main" id="{E30F6FF0-FE95-3C38-C74C-28669218A24C}"/>
              </a:ext>
            </a:extLst>
          </p:cNvPr>
          <p:cNvSpPr/>
          <p:nvPr/>
        </p:nvSpPr>
        <p:spPr>
          <a:xfrm>
            <a:off x="12397948" y="2224869"/>
            <a:ext cx="502052" cy="502052"/>
          </a:xfrm>
          <a:prstGeom prst="rect">
            <a:avLst/>
          </a:prstGeom>
          <a:solidFill>
            <a:srgbClr val="0540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3" name="Rectangle 62">
            <a:extLst>
              <a:ext uri="{FF2B5EF4-FFF2-40B4-BE49-F238E27FC236}">
                <a16:creationId xmlns:a16="http://schemas.microsoft.com/office/drawing/2014/main" id="{04612A08-D237-5D12-20C0-4FD67CE65D0E}"/>
              </a:ext>
            </a:extLst>
          </p:cNvPr>
          <p:cNvSpPr/>
          <p:nvPr/>
        </p:nvSpPr>
        <p:spPr>
          <a:xfrm>
            <a:off x="12397948" y="2789982"/>
            <a:ext cx="502052" cy="502052"/>
          </a:xfrm>
          <a:prstGeom prst="rect">
            <a:avLst/>
          </a:prstGeom>
          <a:solidFill>
            <a:srgbClr val="0A5C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35" name="Rectangle 1034">
            <a:extLst>
              <a:ext uri="{FF2B5EF4-FFF2-40B4-BE49-F238E27FC236}">
                <a16:creationId xmlns:a16="http://schemas.microsoft.com/office/drawing/2014/main" id="{DEE7F56F-5912-DE8A-11B8-784C44D792A2}"/>
              </a:ext>
            </a:extLst>
          </p:cNvPr>
          <p:cNvSpPr/>
          <p:nvPr/>
        </p:nvSpPr>
        <p:spPr>
          <a:xfrm>
            <a:off x="12397948" y="3355095"/>
            <a:ext cx="502052" cy="502052"/>
          </a:xfrm>
          <a:prstGeom prst="rect">
            <a:avLst/>
          </a:prstGeom>
          <a:solidFill>
            <a:srgbClr val="0C69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36" name="Rectangle 1035">
            <a:extLst>
              <a:ext uri="{FF2B5EF4-FFF2-40B4-BE49-F238E27FC236}">
                <a16:creationId xmlns:a16="http://schemas.microsoft.com/office/drawing/2014/main" id="{39C50FED-5AB8-A090-93A5-72005C85B919}"/>
              </a:ext>
            </a:extLst>
          </p:cNvPr>
          <p:cNvSpPr/>
          <p:nvPr/>
        </p:nvSpPr>
        <p:spPr>
          <a:xfrm>
            <a:off x="12397948" y="3920208"/>
            <a:ext cx="502052" cy="502052"/>
          </a:xfrm>
          <a:prstGeom prst="rect">
            <a:avLst/>
          </a:prstGeom>
          <a:solidFill>
            <a:srgbClr val="11786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39" name="Rectangle 1038">
            <a:extLst>
              <a:ext uri="{FF2B5EF4-FFF2-40B4-BE49-F238E27FC236}">
                <a16:creationId xmlns:a16="http://schemas.microsoft.com/office/drawing/2014/main" id="{598F2AF7-1C95-0B7A-AF23-8C6F29EC7B22}"/>
              </a:ext>
            </a:extLst>
          </p:cNvPr>
          <p:cNvSpPr/>
          <p:nvPr/>
        </p:nvSpPr>
        <p:spPr>
          <a:xfrm>
            <a:off x="12971791" y="-35583"/>
            <a:ext cx="502052" cy="502052"/>
          </a:xfrm>
          <a:prstGeom prst="rect">
            <a:avLst/>
          </a:prstGeom>
          <a:solidFill>
            <a:srgbClr val="1F93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40" name="Rectangle 1039">
            <a:extLst>
              <a:ext uri="{FF2B5EF4-FFF2-40B4-BE49-F238E27FC236}">
                <a16:creationId xmlns:a16="http://schemas.microsoft.com/office/drawing/2014/main" id="{0A155BF0-7423-9B42-3D43-A4F53B21F04C}"/>
              </a:ext>
            </a:extLst>
          </p:cNvPr>
          <p:cNvSpPr/>
          <p:nvPr/>
        </p:nvSpPr>
        <p:spPr>
          <a:xfrm>
            <a:off x="12971791" y="529530"/>
            <a:ext cx="502052" cy="502052"/>
          </a:xfrm>
          <a:prstGeom prst="rect">
            <a:avLst/>
          </a:prstGeom>
          <a:solidFill>
            <a:srgbClr val="2AAC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41" name="Rectangle 1040">
            <a:extLst>
              <a:ext uri="{FF2B5EF4-FFF2-40B4-BE49-F238E27FC236}">
                <a16:creationId xmlns:a16="http://schemas.microsoft.com/office/drawing/2014/main" id="{9799BDA8-FD27-122A-8636-13D910798C89}"/>
              </a:ext>
            </a:extLst>
          </p:cNvPr>
          <p:cNvSpPr/>
          <p:nvPr/>
        </p:nvSpPr>
        <p:spPr>
          <a:xfrm>
            <a:off x="12971791" y="1094643"/>
            <a:ext cx="502052" cy="502052"/>
          </a:xfrm>
          <a:prstGeom prst="rect">
            <a:avLst/>
          </a:prstGeom>
          <a:solidFill>
            <a:srgbClr val="3ABB9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42" name="Rectangle 1041">
            <a:extLst>
              <a:ext uri="{FF2B5EF4-FFF2-40B4-BE49-F238E27FC236}">
                <a16:creationId xmlns:a16="http://schemas.microsoft.com/office/drawing/2014/main" id="{19EC0860-299E-874D-DBEF-7CFD3A60760F}"/>
              </a:ext>
            </a:extLst>
          </p:cNvPr>
          <p:cNvSpPr/>
          <p:nvPr/>
        </p:nvSpPr>
        <p:spPr>
          <a:xfrm>
            <a:off x="12971791" y="1659756"/>
            <a:ext cx="502052" cy="502052"/>
          </a:xfrm>
          <a:prstGeom prst="rect">
            <a:avLst/>
          </a:prstGeom>
          <a:solidFill>
            <a:srgbClr val="52C7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43" name="Rectangle 1042">
            <a:extLst>
              <a:ext uri="{FF2B5EF4-FFF2-40B4-BE49-F238E27FC236}">
                <a16:creationId xmlns:a16="http://schemas.microsoft.com/office/drawing/2014/main" id="{773949BF-B09C-7E62-53D8-1DEEFCC62ECF}"/>
              </a:ext>
            </a:extLst>
          </p:cNvPr>
          <p:cNvSpPr/>
          <p:nvPr/>
        </p:nvSpPr>
        <p:spPr>
          <a:xfrm>
            <a:off x="12971791" y="2224869"/>
            <a:ext cx="502052" cy="502052"/>
          </a:xfrm>
          <a:prstGeom prst="rect">
            <a:avLst/>
          </a:prstGeom>
          <a:solidFill>
            <a:srgbClr val="78D3B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44" name="Rectangle 1043">
            <a:extLst>
              <a:ext uri="{FF2B5EF4-FFF2-40B4-BE49-F238E27FC236}">
                <a16:creationId xmlns:a16="http://schemas.microsoft.com/office/drawing/2014/main" id="{D9F342DA-D473-E24A-0D6B-8FCC1F38C0DE}"/>
              </a:ext>
            </a:extLst>
          </p:cNvPr>
          <p:cNvSpPr/>
          <p:nvPr/>
        </p:nvSpPr>
        <p:spPr>
          <a:xfrm>
            <a:off x="12971791" y="2789982"/>
            <a:ext cx="502052" cy="502052"/>
          </a:xfrm>
          <a:prstGeom prst="rect">
            <a:avLst/>
          </a:prstGeom>
          <a:solidFill>
            <a:srgbClr val="9EE0C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45" name="Rectangle 1044">
            <a:extLst>
              <a:ext uri="{FF2B5EF4-FFF2-40B4-BE49-F238E27FC236}">
                <a16:creationId xmlns:a16="http://schemas.microsoft.com/office/drawing/2014/main" id="{2DC38939-71E3-A4AD-4856-791151C11FC1}"/>
              </a:ext>
            </a:extLst>
          </p:cNvPr>
          <p:cNvSpPr/>
          <p:nvPr/>
        </p:nvSpPr>
        <p:spPr>
          <a:xfrm>
            <a:off x="12971791" y="3355095"/>
            <a:ext cx="502052" cy="502052"/>
          </a:xfrm>
          <a:prstGeom prst="rect">
            <a:avLst/>
          </a:prstGeom>
          <a:solidFill>
            <a:srgbClr val="C0EC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46" name="Rectangle 1045">
            <a:extLst>
              <a:ext uri="{FF2B5EF4-FFF2-40B4-BE49-F238E27FC236}">
                <a16:creationId xmlns:a16="http://schemas.microsoft.com/office/drawing/2014/main" id="{718D24DA-363F-3A0D-8E88-627E5AA87686}"/>
              </a:ext>
            </a:extLst>
          </p:cNvPr>
          <p:cNvSpPr/>
          <p:nvPr/>
        </p:nvSpPr>
        <p:spPr>
          <a:xfrm>
            <a:off x="12971791" y="3920208"/>
            <a:ext cx="502052" cy="502052"/>
          </a:xfrm>
          <a:prstGeom prst="rect">
            <a:avLst/>
          </a:prstGeom>
          <a:solidFill>
            <a:srgbClr val="E3F7E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1065" name="Graphic 1064">
            <a:extLst>
              <a:ext uri="{FF2B5EF4-FFF2-40B4-BE49-F238E27FC236}">
                <a16:creationId xmlns:a16="http://schemas.microsoft.com/office/drawing/2014/main" id="{0964AA39-5C01-A857-5E0A-634D3BD29F2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66107" y="4789993"/>
            <a:ext cx="457200" cy="457200"/>
          </a:xfrm>
          <a:prstGeom prst="rect">
            <a:avLst/>
          </a:prstGeom>
        </p:spPr>
      </p:pic>
      <p:pic>
        <p:nvPicPr>
          <p:cNvPr id="1067" name="Graphic 1066">
            <a:extLst>
              <a:ext uri="{FF2B5EF4-FFF2-40B4-BE49-F238E27FC236}">
                <a16:creationId xmlns:a16="http://schemas.microsoft.com/office/drawing/2014/main" id="{F9F3419E-82F2-4070-F6A6-6FC5DA596AE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34788" y="6117822"/>
            <a:ext cx="457200" cy="466725"/>
          </a:xfrm>
          <a:prstGeom prst="rect">
            <a:avLst/>
          </a:prstGeom>
        </p:spPr>
      </p:pic>
      <p:pic>
        <p:nvPicPr>
          <p:cNvPr id="1069" name="Graphic 1068">
            <a:extLst>
              <a:ext uri="{FF2B5EF4-FFF2-40B4-BE49-F238E27FC236}">
                <a16:creationId xmlns:a16="http://schemas.microsoft.com/office/drawing/2014/main" id="{6EE88F5B-D09D-4CF1-C706-1B4B78FEF45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655169" y="5563449"/>
            <a:ext cx="457200" cy="457200"/>
          </a:xfrm>
          <a:prstGeom prst="rect">
            <a:avLst/>
          </a:prstGeom>
        </p:spPr>
      </p:pic>
      <p:pic>
        <p:nvPicPr>
          <p:cNvPr id="1071" name="Graphic 1070">
            <a:extLst>
              <a:ext uri="{FF2B5EF4-FFF2-40B4-BE49-F238E27FC236}">
                <a16:creationId xmlns:a16="http://schemas.microsoft.com/office/drawing/2014/main" id="{1204B80C-1657-D479-E85E-61B0FC95B7E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377571" y="5106249"/>
            <a:ext cx="457200" cy="457200"/>
          </a:xfrm>
          <a:prstGeom prst="rect">
            <a:avLst/>
          </a:prstGeom>
        </p:spPr>
      </p:pic>
      <p:pic>
        <p:nvPicPr>
          <p:cNvPr id="1073" name="Graphic 1072">
            <a:extLst>
              <a:ext uri="{FF2B5EF4-FFF2-40B4-BE49-F238E27FC236}">
                <a16:creationId xmlns:a16="http://schemas.microsoft.com/office/drawing/2014/main" id="{C2DD347E-EA12-999E-9438-5CE7FC5A898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084437" y="5106249"/>
            <a:ext cx="457200" cy="457200"/>
          </a:xfrm>
          <a:prstGeom prst="rect">
            <a:avLst/>
          </a:prstGeom>
        </p:spPr>
      </p:pic>
      <p:pic>
        <p:nvPicPr>
          <p:cNvPr id="1075" name="Graphic 1074">
            <a:extLst>
              <a:ext uri="{FF2B5EF4-FFF2-40B4-BE49-F238E27FC236}">
                <a16:creationId xmlns:a16="http://schemas.microsoft.com/office/drawing/2014/main" id="{5D0E568E-31BD-A3EA-44A2-DDC153DCB03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863791" y="5182959"/>
            <a:ext cx="457200" cy="457200"/>
          </a:xfrm>
          <a:prstGeom prst="rect">
            <a:avLst/>
          </a:prstGeom>
        </p:spPr>
      </p:pic>
      <p:pic>
        <p:nvPicPr>
          <p:cNvPr id="1077" name="Graphic 1076">
            <a:extLst>
              <a:ext uri="{FF2B5EF4-FFF2-40B4-BE49-F238E27FC236}">
                <a16:creationId xmlns:a16="http://schemas.microsoft.com/office/drawing/2014/main" id="{61D7423C-FA78-05A9-6734-DE469518660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629467" y="5179545"/>
            <a:ext cx="457200" cy="457200"/>
          </a:xfrm>
          <a:prstGeom prst="rect">
            <a:avLst/>
          </a:prstGeom>
        </p:spPr>
      </p:pic>
      <p:pic>
        <p:nvPicPr>
          <p:cNvPr id="1079" name="Graphic 1078">
            <a:extLst>
              <a:ext uri="{FF2B5EF4-FFF2-40B4-BE49-F238E27FC236}">
                <a16:creationId xmlns:a16="http://schemas.microsoft.com/office/drawing/2014/main" id="{F947AE87-951B-E672-1D6C-A617436BC9A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646682" y="1267042"/>
            <a:ext cx="304800" cy="314325"/>
          </a:xfrm>
          <a:prstGeom prst="rect">
            <a:avLst/>
          </a:prstGeom>
        </p:spPr>
      </p:pic>
      <p:pic>
        <p:nvPicPr>
          <p:cNvPr id="1081" name="Graphic 1080">
            <a:extLst>
              <a:ext uri="{FF2B5EF4-FFF2-40B4-BE49-F238E27FC236}">
                <a16:creationId xmlns:a16="http://schemas.microsoft.com/office/drawing/2014/main" id="{7082A4E7-A5FB-C348-A897-9572B154E112}"/>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142059" y="5863486"/>
            <a:ext cx="304800" cy="314325"/>
          </a:xfrm>
          <a:prstGeom prst="rect">
            <a:avLst/>
          </a:prstGeom>
        </p:spPr>
      </p:pic>
      <p:pic>
        <p:nvPicPr>
          <p:cNvPr id="1083" name="Graphic 1082">
            <a:extLst>
              <a:ext uri="{FF2B5EF4-FFF2-40B4-BE49-F238E27FC236}">
                <a16:creationId xmlns:a16="http://schemas.microsoft.com/office/drawing/2014/main" id="{C2A94F28-F226-B93B-0FF0-0A06BE947283}"/>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1251999" y="3920208"/>
            <a:ext cx="304800" cy="304800"/>
          </a:xfrm>
          <a:prstGeom prst="rect">
            <a:avLst/>
          </a:prstGeom>
        </p:spPr>
      </p:pic>
      <p:pic>
        <p:nvPicPr>
          <p:cNvPr id="1085" name="Graphic 1084">
            <a:extLst>
              <a:ext uri="{FF2B5EF4-FFF2-40B4-BE49-F238E27FC236}">
                <a16:creationId xmlns:a16="http://schemas.microsoft.com/office/drawing/2014/main" id="{00E4C904-312F-05AA-7D8A-FA9BD1A253A3}"/>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250315" y="592011"/>
            <a:ext cx="304800" cy="314325"/>
          </a:xfrm>
          <a:prstGeom prst="rect">
            <a:avLst/>
          </a:prstGeom>
        </p:spPr>
      </p:pic>
      <p:pic>
        <p:nvPicPr>
          <p:cNvPr id="1087" name="Graphic 1086">
            <a:extLst>
              <a:ext uri="{FF2B5EF4-FFF2-40B4-BE49-F238E27FC236}">
                <a16:creationId xmlns:a16="http://schemas.microsoft.com/office/drawing/2014/main" id="{F4FA91EF-BAB9-F7D3-FB7A-4DC65548F7F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7602266" y="35582"/>
            <a:ext cx="304800" cy="314325"/>
          </a:xfrm>
          <a:prstGeom prst="rect">
            <a:avLst/>
          </a:prstGeom>
        </p:spPr>
      </p:pic>
      <p:pic>
        <p:nvPicPr>
          <p:cNvPr id="1089" name="Graphic 1088">
            <a:extLst>
              <a:ext uri="{FF2B5EF4-FFF2-40B4-BE49-F238E27FC236}">
                <a16:creationId xmlns:a16="http://schemas.microsoft.com/office/drawing/2014/main" id="{3E700091-D9D7-FF15-F999-49DBB4AF8DF8}"/>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478533" y="5855471"/>
            <a:ext cx="304800" cy="314325"/>
          </a:xfrm>
          <a:prstGeom prst="rect">
            <a:avLst/>
          </a:prstGeom>
        </p:spPr>
      </p:pic>
      <p:pic>
        <p:nvPicPr>
          <p:cNvPr id="1091" name="Graphic 1090">
            <a:extLst>
              <a:ext uri="{FF2B5EF4-FFF2-40B4-BE49-F238E27FC236}">
                <a16:creationId xmlns:a16="http://schemas.microsoft.com/office/drawing/2014/main" id="{196EF9B9-96CB-7319-AA87-44EDFE05BEC0}"/>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1646682" y="916446"/>
            <a:ext cx="304800" cy="314325"/>
          </a:xfrm>
          <a:prstGeom prst="rect">
            <a:avLst/>
          </a:prstGeom>
        </p:spPr>
      </p:pic>
      <p:pic>
        <p:nvPicPr>
          <p:cNvPr id="1093" name="Graphic 1092">
            <a:extLst>
              <a:ext uri="{FF2B5EF4-FFF2-40B4-BE49-F238E27FC236}">
                <a16:creationId xmlns:a16="http://schemas.microsoft.com/office/drawing/2014/main" id="{12427CD0-2AD7-8A9B-A85F-CC202080623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0696793" y="5091961"/>
            <a:ext cx="304800" cy="314325"/>
          </a:xfrm>
          <a:prstGeom prst="rect">
            <a:avLst/>
          </a:prstGeom>
        </p:spPr>
      </p:pic>
      <p:pic>
        <p:nvPicPr>
          <p:cNvPr id="1095" name="Graphic 1094">
            <a:extLst>
              <a:ext uri="{FF2B5EF4-FFF2-40B4-BE49-F238E27FC236}">
                <a16:creationId xmlns:a16="http://schemas.microsoft.com/office/drawing/2014/main" id="{9B7AA724-6DDF-A12E-9062-9A114783BAB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0357011" y="5064757"/>
            <a:ext cx="304800" cy="314325"/>
          </a:xfrm>
          <a:prstGeom prst="rect">
            <a:avLst/>
          </a:prstGeom>
        </p:spPr>
      </p:pic>
      <p:pic>
        <p:nvPicPr>
          <p:cNvPr id="1097" name="Graphic 1096">
            <a:extLst>
              <a:ext uri="{FF2B5EF4-FFF2-40B4-BE49-F238E27FC236}">
                <a16:creationId xmlns:a16="http://schemas.microsoft.com/office/drawing/2014/main" id="{43894B73-FC2C-24F4-E393-5C2573367C2D}"/>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9918404" y="5051470"/>
            <a:ext cx="304800" cy="314325"/>
          </a:xfrm>
          <a:prstGeom prst="rect">
            <a:avLst/>
          </a:prstGeom>
        </p:spPr>
      </p:pic>
      <p:pic>
        <p:nvPicPr>
          <p:cNvPr id="1099" name="Graphic 1098">
            <a:extLst>
              <a:ext uri="{FF2B5EF4-FFF2-40B4-BE49-F238E27FC236}">
                <a16:creationId xmlns:a16="http://schemas.microsoft.com/office/drawing/2014/main" id="{FEB81B66-54F6-FEDF-CA77-116E25DE333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061063" y="0"/>
            <a:ext cx="304800" cy="304800"/>
          </a:xfrm>
          <a:prstGeom prst="rect">
            <a:avLst/>
          </a:prstGeom>
        </p:spPr>
      </p:pic>
      <p:pic>
        <p:nvPicPr>
          <p:cNvPr id="1101" name="Graphic 1100">
            <a:extLst>
              <a:ext uri="{FF2B5EF4-FFF2-40B4-BE49-F238E27FC236}">
                <a16:creationId xmlns:a16="http://schemas.microsoft.com/office/drawing/2014/main" id="{CD22C160-D866-66AF-0894-14BA618544C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8519661" y="-14584"/>
            <a:ext cx="304800" cy="314325"/>
          </a:xfrm>
          <a:prstGeom prst="rect">
            <a:avLst/>
          </a:prstGeom>
        </p:spPr>
      </p:pic>
      <p:pic>
        <p:nvPicPr>
          <p:cNvPr id="1103" name="Graphic 1102">
            <a:extLst>
              <a:ext uri="{FF2B5EF4-FFF2-40B4-BE49-F238E27FC236}">
                <a16:creationId xmlns:a16="http://schemas.microsoft.com/office/drawing/2014/main" id="{AE831D45-A8EC-395D-0856-14FCB99DF58D}"/>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897915" y="5863486"/>
            <a:ext cx="304800" cy="314325"/>
          </a:xfrm>
          <a:prstGeom prst="rect">
            <a:avLst/>
          </a:prstGeom>
        </p:spPr>
      </p:pic>
      <p:pic>
        <p:nvPicPr>
          <p:cNvPr id="1105" name="Graphic 1104">
            <a:extLst>
              <a:ext uri="{FF2B5EF4-FFF2-40B4-BE49-F238E27FC236}">
                <a16:creationId xmlns:a16="http://schemas.microsoft.com/office/drawing/2014/main" id="{9BFB708D-1547-A5BF-A0D8-FCC61B35355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9142059" y="5491717"/>
            <a:ext cx="304800" cy="314325"/>
          </a:xfrm>
          <a:prstGeom prst="rect">
            <a:avLst/>
          </a:prstGeom>
        </p:spPr>
      </p:pic>
      <p:pic>
        <p:nvPicPr>
          <p:cNvPr id="1107" name="Graphic 1106">
            <a:extLst>
              <a:ext uri="{FF2B5EF4-FFF2-40B4-BE49-F238E27FC236}">
                <a16:creationId xmlns:a16="http://schemas.microsoft.com/office/drawing/2014/main" id="{C8395D4E-9F3B-7F7D-707F-36EE2FF75ED6}"/>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8519661" y="284212"/>
            <a:ext cx="304800" cy="314325"/>
          </a:xfrm>
          <a:prstGeom prst="rect">
            <a:avLst/>
          </a:prstGeom>
        </p:spPr>
      </p:pic>
      <p:pic>
        <p:nvPicPr>
          <p:cNvPr id="1109" name="Graphic 1108">
            <a:extLst>
              <a:ext uri="{FF2B5EF4-FFF2-40B4-BE49-F238E27FC236}">
                <a16:creationId xmlns:a16="http://schemas.microsoft.com/office/drawing/2014/main" id="{5FD2AB27-82E9-3EDA-F0BA-54793620C8D7}"/>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11799082" y="6510061"/>
            <a:ext cx="304800" cy="314325"/>
          </a:xfrm>
          <a:prstGeom prst="rect">
            <a:avLst/>
          </a:prstGeom>
        </p:spPr>
      </p:pic>
      <p:pic>
        <p:nvPicPr>
          <p:cNvPr id="1111" name="Graphic 1110">
            <a:extLst>
              <a:ext uri="{FF2B5EF4-FFF2-40B4-BE49-F238E27FC236}">
                <a16:creationId xmlns:a16="http://schemas.microsoft.com/office/drawing/2014/main" id="{CDBD085C-78C1-3B08-0875-23C1D93FE9EB}"/>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1615962" y="2990803"/>
            <a:ext cx="304800" cy="314325"/>
          </a:xfrm>
          <a:prstGeom prst="rect">
            <a:avLst/>
          </a:prstGeom>
        </p:spPr>
      </p:pic>
      <p:pic>
        <p:nvPicPr>
          <p:cNvPr id="1113" name="Graphic 1112">
            <a:extLst>
              <a:ext uri="{FF2B5EF4-FFF2-40B4-BE49-F238E27FC236}">
                <a16:creationId xmlns:a16="http://schemas.microsoft.com/office/drawing/2014/main" id="{2E1977AB-295D-BC3E-2AF5-5C171C491204}"/>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887620" y="284212"/>
            <a:ext cx="304800" cy="314325"/>
          </a:xfrm>
          <a:prstGeom prst="rect">
            <a:avLst/>
          </a:prstGeom>
        </p:spPr>
      </p:pic>
      <p:pic>
        <p:nvPicPr>
          <p:cNvPr id="1115" name="Graphic 1114">
            <a:extLst>
              <a:ext uri="{FF2B5EF4-FFF2-40B4-BE49-F238E27FC236}">
                <a16:creationId xmlns:a16="http://schemas.microsoft.com/office/drawing/2014/main" id="{884C3D6A-8258-2764-B355-B8F3FBD258D5}"/>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11684782" y="4907595"/>
            <a:ext cx="304800" cy="314325"/>
          </a:xfrm>
          <a:prstGeom prst="rect">
            <a:avLst/>
          </a:prstGeom>
        </p:spPr>
      </p:pic>
      <p:pic>
        <p:nvPicPr>
          <p:cNvPr id="1117" name="Graphic 1116">
            <a:extLst>
              <a:ext uri="{FF2B5EF4-FFF2-40B4-BE49-F238E27FC236}">
                <a16:creationId xmlns:a16="http://schemas.microsoft.com/office/drawing/2014/main" id="{D688F65A-5D9B-5A71-1BE0-66FDFB0472CF}"/>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8205484" y="264427"/>
            <a:ext cx="304800" cy="314325"/>
          </a:xfrm>
          <a:prstGeom prst="rect">
            <a:avLst/>
          </a:prstGeom>
        </p:spPr>
      </p:pic>
      <p:pic>
        <p:nvPicPr>
          <p:cNvPr id="1119" name="Graphic 1118">
            <a:extLst>
              <a:ext uri="{FF2B5EF4-FFF2-40B4-BE49-F238E27FC236}">
                <a16:creationId xmlns:a16="http://schemas.microsoft.com/office/drawing/2014/main" id="{8EB5D1D7-6CC8-4EFF-F6D6-E56E8EE2C489}"/>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9899687" y="5406286"/>
            <a:ext cx="304800" cy="314325"/>
          </a:xfrm>
          <a:prstGeom prst="rect">
            <a:avLst/>
          </a:prstGeom>
        </p:spPr>
      </p:pic>
      <p:pic>
        <p:nvPicPr>
          <p:cNvPr id="1121" name="Graphic 1120">
            <a:extLst>
              <a:ext uri="{FF2B5EF4-FFF2-40B4-BE49-F238E27FC236}">
                <a16:creationId xmlns:a16="http://schemas.microsoft.com/office/drawing/2014/main" id="{066069A4-5E36-8E33-220E-5FC9E6DAF0A4}"/>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11664690" y="1948023"/>
            <a:ext cx="304800" cy="314325"/>
          </a:xfrm>
          <a:prstGeom prst="rect">
            <a:avLst/>
          </a:prstGeom>
        </p:spPr>
      </p:pic>
      <p:pic>
        <p:nvPicPr>
          <p:cNvPr id="1123" name="Graphic 1122">
            <a:extLst>
              <a:ext uri="{FF2B5EF4-FFF2-40B4-BE49-F238E27FC236}">
                <a16:creationId xmlns:a16="http://schemas.microsoft.com/office/drawing/2014/main" id="{14264BAD-26CF-C738-7B85-1A7804E92F97}"/>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0391993" y="5460114"/>
            <a:ext cx="304800" cy="314325"/>
          </a:xfrm>
          <a:prstGeom prst="rect">
            <a:avLst/>
          </a:prstGeom>
        </p:spPr>
      </p:pic>
      <p:pic>
        <p:nvPicPr>
          <p:cNvPr id="1125" name="Graphic 1124">
            <a:extLst>
              <a:ext uri="{FF2B5EF4-FFF2-40B4-BE49-F238E27FC236}">
                <a16:creationId xmlns:a16="http://schemas.microsoft.com/office/drawing/2014/main" id="{946B7EB2-3AF9-BACA-C514-01C15CB628A9}"/>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10825936" y="5435802"/>
            <a:ext cx="304800" cy="314325"/>
          </a:xfrm>
          <a:prstGeom prst="rect">
            <a:avLst/>
          </a:prstGeom>
        </p:spPr>
      </p:pic>
      <p:pic>
        <p:nvPicPr>
          <p:cNvPr id="1127" name="Graphic 1126">
            <a:extLst>
              <a:ext uri="{FF2B5EF4-FFF2-40B4-BE49-F238E27FC236}">
                <a16:creationId xmlns:a16="http://schemas.microsoft.com/office/drawing/2014/main" id="{74C4F30D-85AE-FD7D-4C3D-D1A448E2B449}"/>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11259879" y="5422235"/>
            <a:ext cx="304800" cy="314325"/>
          </a:xfrm>
          <a:prstGeom prst="rect">
            <a:avLst/>
          </a:prstGeom>
        </p:spPr>
      </p:pic>
      <p:pic>
        <p:nvPicPr>
          <p:cNvPr id="1129" name="Graphic 1128">
            <a:extLst>
              <a:ext uri="{FF2B5EF4-FFF2-40B4-BE49-F238E27FC236}">
                <a16:creationId xmlns:a16="http://schemas.microsoft.com/office/drawing/2014/main" id="{E485AC54-247D-EE2A-33EC-BE83C180DD5B}"/>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11646682" y="3790954"/>
            <a:ext cx="304800" cy="304800"/>
          </a:xfrm>
          <a:prstGeom prst="rect">
            <a:avLst/>
          </a:prstGeom>
        </p:spPr>
      </p:pic>
      <p:pic>
        <p:nvPicPr>
          <p:cNvPr id="1131" name="Graphic 1130">
            <a:extLst>
              <a:ext uri="{FF2B5EF4-FFF2-40B4-BE49-F238E27FC236}">
                <a16:creationId xmlns:a16="http://schemas.microsoft.com/office/drawing/2014/main" id="{9291E661-3875-64D9-2EE0-DD5B15F85F01}"/>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11684782" y="4140049"/>
            <a:ext cx="228600" cy="238125"/>
          </a:xfrm>
          <a:prstGeom prst="rect">
            <a:avLst/>
          </a:prstGeom>
        </p:spPr>
      </p:pic>
      <p:pic>
        <p:nvPicPr>
          <p:cNvPr id="1133" name="Graphic 1132">
            <a:extLst>
              <a:ext uri="{FF2B5EF4-FFF2-40B4-BE49-F238E27FC236}">
                <a16:creationId xmlns:a16="http://schemas.microsoft.com/office/drawing/2014/main" id="{7FE1CC31-9509-B4FB-AB22-C58E3D5C437E}"/>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1664690" y="309306"/>
            <a:ext cx="304800" cy="314325"/>
          </a:xfrm>
          <a:prstGeom prst="rect">
            <a:avLst/>
          </a:prstGeom>
        </p:spPr>
      </p:pic>
      <p:pic>
        <p:nvPicPr>
          <p:cNvPr id="1135" name="Graphic 1134">
            <a:extLst>
              <a:ext uri="{FF2B5EF4-FFF2-40B4-BE49-F238E27FC236}">
                <a16:creationId xmlns:a16="http://schemas.microsoft.com/office/drawing/2014/main" id="{E04204D1-2724-15BD-5EA4-64B99F4F8B1A}"/>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9114089" y="5150582"/>
            <a:ext cx="304800" cy="314325"/>
          </a:xfrm>
          <a:prstGeom prst="rect">
            <a:avLst/>
          </a:prstGeom>
        </p:spPr>
      </p:pic>
      <p:pic>
        <p:nvPicPr>
          <p:cNvPr id="1137" name="Graphic 1136">
            <a:extLst>
              <a:ext uri="{FF2B5EF4-FFF2-40B4-BE49-F238E27FC236}">
                <a16:creationId xmlns:a16="http://schemas.microsoft.com/office/drawing/2014/main" id="{BB204776-3028-6629-FA86-C3FE5256A901}"/>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11648337" y="1633698"/>
            <a:ext cx="304800" cy="314325"/>
          </a:xfrm>
          <a:prstGeom prst="rect">
            <a:avLst/>
          </a:prstGeom>
        </p:spPr>
      </p:pic>
      <p:pic>
        <p:nvPicPr>
          <p:cNvPr id="1139" name="Graphic 1138">
            <a:extLst>
              <a:ext uri="{FF2B5EF4-FFF2-40B4-BE49-F238E27FC236}">
                <a16:creationId xmlns:a16="http://schemas.microsoft.com/office/drawing/2014/main" id="{EF370E28-57AE-0FD7-CB3B-7B7015D6773C}"/>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11693822" y="5437661"/>
            <a:ext cx="304800" cy="314325"/>
          </a:xfrm>
          <a:prstGeom prst="rect">
            <a:avLst/>
          </a:prstGeom>
        </p:spPr>
      </p:pic>
      <p:pic>
        <p:nvPicPr>
          <p:cNvPr id="1141" name="Graphic 1140">
            <a:extLst>
              <a:ext uri="{FF2B5EF4-FFF2-40B4-BE49-F238E27FC236}">
                <a16:creationId xmlns:a16="http://schemas.microsoft.com/office/drawing/2014/main" id="{5C9D5EA4-EE94-3F08-F319-56D3A5B8E514}"/>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11648337" y="2304220"/>
            <a:ext cx="304800" cy="314325"/>
          </a:xfrm>
          <a:prstGeom prst="rect">
            <a:avLst/>
          </a:prstGeom>
        </p:spPr>
      </p:pic>
      <p:pic>
        <p:nvPicPr>
          <p:cNvPr id="1143" name="Graphic 1142">
            <a:extLst>
              <a:ext uri="{FF2B5EF4-FFF2-40B4-BE49-F238E27FC236}">
                <a16:creationId xmlns:a16="http://schemas.microsoft.com/office/drawing/2014/main" id="{FB379E67-96F0-8A2E-83B9-F63AA308B39F}"/>
              </a:ext>
            </a:extLst>
          </p:cNvPr>
          <p:cNvPicPr>
            <a:picLocks noChangeAspect="1"/>
          </p:cNvPicPr>
          <p:nvPr/>
        </p:nvPicPr>
        <p:blipFill>
          <a:blip r:embed="rId91">
            <a:extLst>
              <a:ext uri="{28A0092B-C50C-407E-A947-70E740481C1C}">
                <a14:useLocalDpi xmlns:a14="http://schemas.microsoft.com/office/drawing/2010/main" val="0"/>
              </a:ext>
              <a:ext uri="{96DAC541-7B7A-43D3-8B79-37D633B846F1}">
                <asvg:svgBlip xmlns:asvg="http://schemas.microsoft.com/office/drawing/2016/SVG/main" r:embed="rId92"/>
              </a:ext>
            </a:extLst>
          </a:blip>
          <a:stretch>
            <a:fillRect/>
          </a:stretch>
        </p:blipFill>
        <p:spPr>
          <a:xfrm>
            <a:off x="8086667" y="1523151"/>
            <a:ext cx="452440" cy="466579"/>
          </a:xfrm>
          <a:prstGeom prst="rect">
            <a:avLst/>
          </a:prstGeom>
        </p:spPr>
      </p:pic>
      <p:grpSp>
        <p:nvGrpSpPr>
          <p:cNvPr id="1144" name="Group 1143">
            <a:extLst>
              <a:ext uri="{FF2B5EF4-FFF2-40B4-BE49-F238E27FC236}">
                <a16:creationId xmlns:a16="http://schemas.microsoft.com/office/drawing/2014/main" id="{A010EA83-B248-7224-AF9C-5B13EE45BDC2}"/>
              </a:ext>
            </a:extLst>
          </p:cNvPr>
          <p:cNvGrpSpPr/>
          <p:nvPr/>
        </p:nvGrpSpPr>
        <p:grpSpPr>
          <a:xfrm>
            <a:off x="-39176" y="-807895"/>
            <a:ext cx="876416" cy="588212"/>
            <a:chOff x="6038516" y="1266184"/>
            <a:chExt cx="876416" cy="588212"/>
          </a:xfrm>
        </p:grpSpPr>
        <p:pic>
          <p:nvPicPr>
            <p:cNvPr id="1145" name="Picture 1144">
              <a:extLst>
                <a:ext uri="{FF2B5EF4-FFF2-40B4-BE49-F238E27FC236}">
                  <a16:creationId xmlns:a16="http://schemas.microsoft.com/office/drawing/2014/main" id="{D90507BA-20FE-A2A5-DA79-9FA82EC0D64C}"/>
                </a:ext>
              </a:extLst>
            </p:cNvPr>
            <p:cNvPicPr>
              <a:picLocks noChangeAspect="1"/>
            </p:cNvPicPr>
            <p:nvPr/>
          </p:nvPicPr>
          <p:blipFill>
            <a:blip r:embed="rId93"/>
            <a:stretch>
              <a:fillRect/>
            </a:stretch>
          </p:blipFill>
          <p:spPr>
            <a:xfrm>
              <a:off x="6424050" y="1266184"/>
              <a:ext cx="490882" cy="588212"/>
            </a:xfrm>
            <a:prstGeom prst="rect">
              <a:avLst/>
            </a:prstGeom>
          </p:spPr>
        </p:pic>
        <p:pic>
          <p:nvPicPr>
            <p:cNvPr id="1146" name="Picture 1145">
              <a:extLst>
                <a:ext uri="{FF2B5EF4-FFF2-40B4-BE49-F238E27FC236}">
                  <a16:creationId xmlns:a16="http://schemas.microsoft.com/office/drawing/2014/main" id="{80C4F52E-FA72-1079-C084-EACE94846264}"/>
                </a:ext>
              </a:extLst>
            </p:cNvPr>
            <p:cNvPicPr>
              <a:picLocks noChangeAspect="1"/>
            </p:cNvPicPr>
            <p:nvPr/>
          </p:nvPicPr>
          <p:blipFill rotWithShape="1">
            <a:blip r:embed="rId93"/>
            <a:srcRect l="10198"/>
            <a:stretch/>
          </p:blipFill>
          <p:spPr>
            <a:xfrm flipH="1">
              <a:off x="6038516" y="1266184"/>
              <a:ext cx="440821" cy="588212"/>
            </a:xfrm>
            <a:prstGeom prst="rect">
              <a:avLst/>
            </a:prstGeom>
          </p:spPr>
        </p:pic>
      </p:grpSp>
      <p:pic>
        <p:nvPicPr>
          <p:cNvPr id="1149" name="Graphic 1148">
            <a:extLst>
              <a:ext uri="{FF2B5EF4-FFF2-40B4-BE49-F238E27FC236}">
                <a16:creationId xmlns:a16="http://schemas.microsoft.com/office/drawing/2014/main" id="{1A591AF7-AAF7-CFEB-0164-2A577A424ECF}"/>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tretch>
            <a:fillRect/>
          </a:stretch>
        </p:blipFill>
        <p:spPr>
          <a:xfrm>
            <a:off x="11664239" y="592010"/>
            <a:ext cx="304800" cy="314325"/>
          </a:xfrm>
          <a:prstGeom prst="rect">
            <a:avLst/>
          </a:prstGeom>
        </p:spPr>
      </p:pic>
      <p:pic>
        <p:nvPicPr>
          <p:cNvPr id="2" name="Graphic 1">
            <a:extLst>
              <a:ext uri="{FF2B5EF4-FFF2-40B4-BE49-F238E27FC236}">
                <a16:creationId xmlns:a16="http://schemas.microsoft.com/office/drawing/2014/main" id="{442D6626-180F-9CE6-E55C-3B80E45D5FA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561260" y="3302412"/>
            <a:ext cx="304800" cy="314325"/>
          </a:xfrm>
          <a:prstGeom prst="rect">
            <a:avLst/>
          </a:prstGeom>
        </p:spPr>
      </p:pic>
      <p:pic>
        <p:nvPicPr>
          <p:cNvPr id="4" name="Picture 3">
            <a:extLst>
              <a:ext uri="{FF2B5EF4-FFF2-40B4-BE49-F238E27FC236}">
                <a16:creationId xmlns:a16="http://schemas.microsoft.com/office/drawing/2014/main" id="{98C8F1E1-649B-C327-6F30-F20BDD9E7CC2}"/>
              </a:ext>
            </a:extLst>
          </p:cNvPr>
          <p:cNvPicPr>
            <a:picLocks noChangeAspect="1"/>
          </p:cNvPicPr>
          <p:nvPr/>
        </p:nvPicPr>
        <p:blipFill>
          <a:blip r:embed="rId3" cstate="screen">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a:off x="3740703" y="2721181"/>
            <a:ext cx="554400" cy="553706"/>
          </a:xfrm>
          <a:prstGeom prst="rect">
            <a:avLst/>
          </a:prstGeom>
        </p:spPr>
      </p:pic>
      <p:pic>
        <p:nvPicPr>
          <p:cNvPr id="5" name="Graphic 4">
            <a:extLst>
              <a:ext uri="{FF2B5EF4-FFF2-40B4-BE49-F238E27FC236}">
                <a16:creationId xmlns:a16="http://schemas.microsoft.com/office/drawing/2014/main" id="{67F03746-41E6-A859-40F4-8156A7BAEED6}"/>
              </a:ext>
            </a:extLst>
          </p:cNvPr>
          <p:cNvPicPr>
            <a:picLocks noChangeAspect="1"/>
          </p:cNvPicPr>
          <p:nvPr/>
        </p:nvPicPr>
        <p:blipFill>
          <a:blip r:embed="rId94" cstate="screen">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091093" y="1608901"/>
            <a:ext cx="552907" cy="552907"/>
          </a:xfrm>
          <a:prstGeom prst="rect">
            <a:avLst/>
          </a:prstGeom>
        </p:spPr>
      </p:pic>
      <p:pic>
        <p:nvPicPr>
          <p:cNvPr id="6" name="Graphic 5">
            <a:extLst>
              <a:ext uri="{FF2B5EF4-FFF2-40B4-BE49-F238E27FC236}">
                <a16:creationId xmlns:a16="http://schemas.microsoft.com/office/drawing/2014/main" id="{4EAB3F17-5227-A42F-C1E8-58486992205D}"/>
              </a:ext>
            </a:extLst>
          </p:cNvPr>
          <p:cNvPicPr>
            <a:picLocks noChangeAspect="1"/>
          </p:cNvPicPr>
          <p:nvPr/>
        </p:nvPicPr>
        <p:blipFill>
          <a:blip r:embed="rId94" cstate="screen">
            <a:extLst>
              <a:ext uri="{28A0092B-C50C-407E-A947-70E740481C1C}">
                <a14:useLocalDpi xmlns:a14="http://schemas.microsoft.com/office/drawing/2010/main" val="0"/>
              </a:ext>
              <a:ext uri="{96DAC541-7B7A-43D3-8B79-37D633B846F1}">
                <asvg:svgBlip xmlns:asvg="http://schemas.microsoft.com/office/drawing/2016/SVG/main" r:embed="rId95"/>
              </a:ext>
            </a:extLst>
          </a:blip>
          <a:srcRect/>
          <a:stretch/>
        </p:blipFill>
        <p:spPr>
          <a:xfrm>
            <a:off x="-550882" y="152400"/>
            <a:ext cx="1009650" cy="1009650"/>
          </a:xfrm>
          <a:prstGeom prst="rect">
            <a:avLst/>
          </a:prstGeom>
        </p:spPr>
      </p:pic>
      <p:pic>
        <p:nvPicPr>
          <p:cNvPr id="8" name="Graphic 7">
            <a:extLst>
              <a:ext uri="{FF2B5EF4-FFF2-40B4-BE49-F238E27FC236}">
                <a16:creationId xmlns:a16="http://schemas.microsoft.com/office/drawing/2014/main" id="{C0D2CDB2-FDCF-29EB-6872-5F5B2EE5727E}"/>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4646084" y="4140049"/>
            <a:ext cx="457200" cy="457200"/>
          </a:xfrm>
          <a:prstGeom prst="rect">
            <a:avLst/>
          </a:prstGeom>
        </p:spPr>
      </p:pic>
      <p:pic>
        <p:nvPicPr>
          <p:cNvPr id="12" name="Graphic 11">
            <a:extLst>
              <a:ext uri="{FF2B5EF4-FFF2-40B4-BE49-F238E27FC236}">
                <a16:creationId xmlns:a16="http://schemas.microsoft.com/office/drawing/2014/main" id="{772C6849-9196-C546-E4DF-C02E47D0AFF7}"/>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8233750" y="4561393"/>
            <a:ext cx="457200" cy="457200"/>
          </a:xfrm>
          <a:prstGeom prst="rect">
            <a:avLst/>
          </a:prstGeom>
        </p:spPr>
      </p:pic>
      <p:pic>
        <p:nvPicPr>
          <p:cNvPr id="14" name="Graphic 13">
            <a:extLst>
              <a:ext uri="{FF2B5EF4-FFF2-40B4-BE49-F238E27FC236}">
                <a16:creationId xmlns:a16="http://schemas.microsoft.com/office/drawing/2014/main" id="{86593D05-C223-162C-2517-1B15682C4633}"/>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6914444" y="6117821"/>
            <a:ext cx="457200" cy="466725"/>
          </a:xfrm>
          <a:prstGeom prst="rect">
            <a:avLst/>
          </a:prstGeom>
        </p:spPr>
      </p:pic>
      <p:pic>
        <p:nvPicPr>
          <p:cNvPr id="16" name="Graphic 15">
            <a:extLst>
              <a:ext uri="{FF2B5EF4-FFF2-40B4-BE49-F238E27FC236}">
                <a16:creationId xmlns:a16="http://schemas.microsoft.com/office/drawing/2014/main" id="{9A1BB133-3FCB-C23F-5F6F-9B80AAA185DB}"/>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4686829" y="6281461"/>
            <a:ext cx="457200" cy="457200"/>
          </a:xfrm>
          <a:prstGeom prst="rect">
            <a:avLst/>
          </a:prstGeom>
        </p:spPr>
      </p:pic>
      <p:pic>
        <p:nvPicPr>
          <p:cNvPr id="18" name="Graphic 17">
            <a:extLst>
              <a:ext uri="{FF2B5EF4-FFF2-40B4-BE49-F238E27FC236}">
                <a16:creationId xmlns:a16="http://schemas.microsoft.com/office/drawing/2014/main" id="{2B284A56-ACD4-0129-A8FD-900AFE7AA1D6}"/>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5388215" y="4561393"/>
            <a:ext cx="457200" cy="457200"/>
          </a:xfrm>
          <a:prstGeom prst="rect">
            <a:avLst/>
          </a:prstGeom>
        </p:spPr>
      </p:pic>
      <p:pic>
        <p:nvPicPr>
          <p:cNvPr id="20" name="Graphic 19">
            <a:extLst>
              <a:ext uri="{FF2B5EF4-FFF2-40B4-BE49-F238E27FC236}">
                <a16:creationId xmlns:a16="http://schemas.microsoft.com/office/drawing/2014/main" id="{9DB2BAD6-33D9-B43C-2731-31520A8EF776}"/>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6117987" y="4608027"/>
            <a:ext cx="457200" cy="457200"/>
          </a:xfrm>
          <a:prstGeom prst="rect">
            <a:avLst/>
          </a:prstGeom>
        </p:spPr>
      </p:pic>
      <p:pic>
        <p:nvPicPr>
          <p:cNvPr id="24" name="Graphic 23">
            <a:extLst>
              <a:ext uri="{FF2B5EF4-FFF2-40B4-BE49-F238E27FC236}">
                <a16:creationId xmlns:a16="http://schemas.microsoft.com/office/drawing/2014/main" id="{020FC8BD-CE81-257C-91F3-72EDFD54CA68}"/>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883257" y="4608027"/>
            <a:ext cx="457200" cy="457200"/>
          </a:xfrm>
          <a:prstGeom prst="rect">
            <a:avLst/>
          </a:prstGeom>
        </p:spPr>
      </p:pic>
      <p:pic>
        <p:nvPicPr>
          <p:cNvPr id="28" name="Graphic 27">
            <a:extLst>
              <a:ext uri="{FF2B5EF4-FFF2-40B4-BE49-F238E27FC236}">
                <a16:creationId xmlns:a16="http://schemas.microsoft.com/office/drawing/2014/main" id="{BC52FD0F-9446-956A-94E8-8ABA4AEE35A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7659939" y="4639670"/>
            <a:ext cx="457200" cy="457200"/>
          </a:xfrm>
          <a:prstGeom prst="rect">
            <a:avLst/>
          </a:prstGeom>
        </p:spPr>
      </p:pic>
      <p:pic>
        <p:nvPicPr>
          <p:cNvPr id="1026" name="Graphic 1025">
            <a:extLst>
              <a:ext uri="{FF2B5EF4-FFF2-40B4-BE49-F238E27FC236}">
                <a16:creationId xmlns:a16="http://schemas.microsoft.com/office/drawing/2014/main" id="{F25E3A62-8B72-55FD-97B4-4ADB0F0ED09E}"/>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10990453" y="4593624"/>
            <a:ext cx="483579" cy="483579"/>
          </a:xfrm>
          <a:prstGeom prst="rect">
            <a:avLst/>
          </a:prstGeom>
        </p:spPr>
      </p:pic>
      <p:pic>
        <p:nvPicPr>
          <p:cNvPr id="3" name="Graphic 2">
            <a:extLst>
              <a:ext uri="{FF2B5EF4-FFF2-40B4-BE49-F238E27FC236}">
                <a16:creationId xmlns:a16="http://schemas.microsoft.com/office/drawing/2014/main" id="{68985E0A-770D-072A-036C-D2075497DE33}"/>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8274173" y="5150482"/>
            <a:ext cx="457200" cy="457200"/>
          </a:xfrm>
          <a:prstGeom prst="rect">
            <a:avLst/>
          </a:prstGeom>
        </p:spPr>
      </p:pic>
      <p:pic>
        <p:nvPicPr>
          <p:cNvPr id="10" name="Graphic 10">
            <a:extLst>
              <a:ext uri="{FF2B5EF4-FFF2-40B4-BE49-F238E27FC236}">
                <a16:creationId xmlns:a16="http://schemas.microsoft.com/office/drawing/2014/main" id="{2A1AB170-4272-2B7F-C850-0A54CC3DE5D3}"/>
              </a:ext>
            </a:extLst>
          </p:cNvPr>
          <p:cNvPicPr>
            <a:picLocks noChangeAspect="1"/>
          </p:cNvPicPr>
          <p:nvPr/>
        </p:nvPicPr>
        <p:blipFill>
          <a:blip r:embed="rId116" cstate="screen">
            <a:extLst>
              <a:ext uri="{28A0092B-C50C-407E-A947-70E740481C1C}">
                <a14:useLocalDpi xmlns:a14="http://schemas.microsoft.com/office/drawing/2010/main" val="0"/>
              </a:ext>
            </a:extLst>
          </a:blip>
          <a:srcRect/>
          <a:stretch/>
        </p:blipFill>
        <p:spPr>
          <a:xfrm>
            <a:off x="1926079" y="1650325"/>
            <a:ext cx="613172" cy="612023"/>
          </a:xfrm>
          <a:prstGeom prst="rect">
            <a:avLst/>
          </a:prstGeom>
        </p:spPr>
      </p:pic>
      <p:pic>
        <p:nvPicPr>
          <p:cNvPr id="13" name="Graphic 12">
            <a:extLst>
              <a:ext uri="{FF2B5EF4-FFF2-40B4-BE49-F238E27FC236}">
                <a16:creationId xmlns:a16="http://schemas.microsoft.com/office/drawing/2014/main" id="{95CA8F15-9BB6-3FB2-1468-555667BB12B3}"/>
              </a:ext>
            </a:extLst>
          </p:cNvPr>
          <p:cNvPicPr>
            <a:picLocks noChangeAspect="1"/>
          </p:cNvPicPr>
          <p:nvPr/>
        </p:nvPicPr>
        <p:blipFill>
          <a:blip r:embed="rId117">
            <a:extLst>
              <a:ext uri="{28A0092B-C50C-407E-A947-70E740481C1C}">
                <a14:useLocalDpi xmlns:a14="http://schemas.microsoft.com/office/drawing/2010/main" val="0"/>
              </a:ext>
              <a:ext uri="{96DAC541-7B7A-43D3-8B79-37D633B846F1}">
                <asvg:svgBlip xmlns:asvg="http://schemas.microsoft.com/office/drawing/2016/SVG/main" r:embed="rId118"/>
              </a:ext>
            </a:extLst>
          </a:blip>
          <a:stretch>
            <a:fillRect/>
          </a:stretch>
        </p:blipFill>
        <p:spPr>
          <a:xfrm>
            <a:off x="5896518" y="1513852"/>
            <a:ext cx="434171" cy="434171"/>
          </a:xfrm>
          <a:prstGeom prst="rect">
            <a:avLst/>
          </a:prstGeom>
        </p:spPr>
      </p:pic>
      <p:pic>
        <p:nvPicPr>
          <p:cNvPr id="17" name="Graphic 16">
            <a:extLst>
              <a:ext uri="{FF2B5EF4-FFF2-40B4-BE49-F238E27FC236}">
                <a16:creationId xmlns:a16="http://schemas.microsoft.com/office/drawing/2014/main" id="{1938B3C6-6293-4AC3-FC08-394237966CA5}"/>
              </a:ext>
            </a:extLst>
          </p:cNvPr>
          <p:cNvPicPr>
            <a:picLocks noChangeAspect="1"/>
          </p:cNvPicPr>
          <p:nvPr/>
        </p:nvPicPr>
        <p:blipFill>
          <a:blip r:embed="rId119">
            <a:extLst>
              <a:ext uri="{28A0092B-C50C-407E-A947-70E740481C1C}">
                <a14:useLocalDpi xmlns:a14="http://schemas.microsoft.com/office/drawing/2010/main" val="0"/>
              </a:ext>
              <a:ext uri="{96DAC541-7B7A-43D3-8B79-37D633B846F1}">
                <asvg:svgBlip xmlns:asvg="http://schemas.microsoft.com/office/drawing/2016/SVG/main" r:embed="rId120"/>
              </a:ext>
            </a:extLst>
          </a:blip>
          <a:stretch>
            <a:fillRect/>
          </a:stretch>
        </p:blipFill>
        <p:spPr>
          <a:xfrm>
            <a:off x="6344567" y="1536898"/>
            <a:ext cx="379835" cy="379835"/>
          </a:xfrm>
          <a:prstGeom prst="rect">
            <a:avLst/>
          </a:prstGeom>
        </p:spPr>
      </p:pic>
    </p:spTree>
    <p:extLst>
      <p:ext uri="{BB962C8B-B14F-4D97-AF65-F5344CB8AC3E}">
        <p14:creationId xmlns:p14="http://schemas.microsoft.com/office/powerpoint/2010/main" val="2073991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5776DBE-E0C2-CD1A-FFE6-0840964C8192}"/>
              </a:ext>
            </a:extLst>
          </p:cNvPr>
          <p:cNvSpPr>
            <a:spLocks noGrp="1"/>
          </p:cNvSpPr>
          <p:nvPr>
            <p:ph type="dt" sz="half" idx="10"/>
          </p:nvPr>
        </p:nvSpPr>
        <p:spPr/>
        <p:txBody>
          <a:bodyPr/>
          <a:lstStyle/>
          <a:p>
            <a:fld id="{C8BC9291-5DAF-43E0-8762-0BF6F3E7A69A}" type="datetime3">
              <a:rPr lang="en-US" smtClean="0"/>
              <a:t>1 October 2023</a:t>
            </a:fld>
            <a:endParaRPr lang="en-GB"/>
          </a:p>
        </p:txBody>
      </p:sp>
      <p:grpSp>
        <p:nvGrpSpPr>
          <p:cNvPr id="6" name="Group 5">
            <a:extLst>
              <a:ext uri="{FF2B5EF4-FFF2-40B4-BE49-F238E27FC236}">
                <a16:creationId xmlns:a16="http://schemas.microsoft.com/office/drawing/2014/main" id="{5FDC285A-2579-05C7-346D-9B58845D1080}"/>
              </a:ext>
            </a:extLst>
          </p:cNvPr>
          <p:cNvGrpSpPr/>
          <p:nvPr/>
        </p:nvGrpSpPr>
        <p:grpSpPr>
          <a:xfrm>
            <a:off x="401335" y="5007857"/>
            <a:ext cx="50064060" cy="1296000"/>
            <a:chOff x="388635" y="5201482"/>
            <a:chExt cx="50064060" cy="1296000"/>
          </a:xfrm>
        </p:grpSpPr>
        <p:pic>
          <p:nvPicPr>
            <p:cNvPr id="7" name="Picture 6">
              <a:extLst>
                <a:ext uri="{FF2B5EF4-FFF2-40B4-BE49-F238E27FC236}">
                  <a16:creationId xmlns:a16="http://schemas.microsoft.com/office/drawing/2014/main" id="{E693316A-26C0-080E-E731-DCD26E23D271}"/>
                </a:ext>
              </a:extLst>
            </p:cNvPr>
            <p:cNvPicPr>
              <a:picLocks noChangeAspect="1"/>
            </p:cNvPicPr>
            <p:nvPr/>
          </p:nvPicPr>
          <p:blipFill rotWithShape="1">
            <a:blip r:embed="rId2"/>
            <a:srcRect l="10818" t="20507" r="10480" b="19873"/>
            <a:stretch/>
          </p:blipFill>
          <p:spPr>
            <a:xfrm>
              <a:off x="388635" y="5201482"/>
              <a:ext cx="3319560" cy="1296000"/>
            </a:xfrm>
            <a:prstGeom prst="rect">
              <a:avLst/>
            </a:prstGeom>
          </p:spPr>
        </p:pic>
        <p:pic>
          <p:nvPicPr>
            <p:cNvPr id="8" name="Picture 7">
              <a:extLst>
                <a:ext uri="{FF2B5EF4-FFF2-40B4-BE49-F238E27FC236}">
                  <a16:creationId xmlns:a16="http://schemas.microsoft.com/office/drawing/2014/main" id="{5C137A81-D785-8C8F-D8F2-67381A84737C}"/>
                </a:ext>
              </a:extLst>
            </p:cNvPr>
            <p:cNvPicPr>
              <a:picLocks noChangeAspect="1"/>
            </p:cNvPicPr>
            <p:nvPr/>
          </p:nvPicPr>
          <p:blipFill>
            <a:blip r:embed="rId3"/>
            <a:stretch>
              <a:fillRect/>
            </a:stretch>
          </p:blipFill>
          <p:spPr>
            <a:xfrm>
              <a:off x="28913180" y="5201482"/>
              <a:ext cx="3573540" cy="1296000"/>
            </a:xfrm>
            <a:prstGeom prst="rect">
              <a:avLst/>
            </a:prstGeom>
          </p:spPr>
        </p:pic>
        <p:pic>
          <p:nvPicPr>
            <p:cNvPr id="9" name="Picture 8">
              <a:extLst>
                <a:ext uri="{FF2B5EF4-FFF2-40B4-BE49-F238E27FC236}">
                  <a16:creationId xmlns:a16="http://schemas.microsoft.com/office/drawing/2014/main" id="{153655D3-25C5-714A-1696-F3BEA002C7C2}"/>
                </a:ext>
              </a:extLst>
            </p:cNvPr>
            <p:cNvPicPr>
              <a:picLocks noChangeAspect="1"/>
            </p:cNvPicPr>
            <p:nvPr/>
          </p:nvPicPr>
          <p:blipFill>
            <a:blip r:embed="rId4"/>
            <a:stretch>
              <a:fillRect/>
            </a:stretch>
          </p:blipFill>
          <p:spPr>
            <a:xfrm>
              <a:off x="11298407" y="5201482"/>
              <a:ext cx="6358032" cy="1296000"/>
            </a:xfrm>
            <a:prstGeom prst="rect">
              <a:avLst/>
            </a:prstGeom>
          </p:spPr>
        </p:pic>
        <p:pic>
          <p:nvPicPr>
            <p:cNvPr id="10" name="Picture 9">
              <a:extLst>
                <a:ext uri="{FF2B5EF4-FFF2-40B4-BE49-F238E27FC236}">
                  <a16:creationId xmlns:a16="http://schemas.microsoft.com/office/drawing/2014/main" id="{F2009E96-8D25-9C46-480E-83B954D23204}"/>
                </a:ext>
              </a:extLst>
            </p:cNvPr>
            <p:cNvPicPr>
              <a:picLocks noChangeAspect="1"/>
            </p:cNvPicPr>
            <p:nvPr/>
          </p:nvPicPr>
          <p:blipFill rotWithShape="1">
            <a:blip r:embed="rId5"/>
            <a:srcRect l="1672" t="4925" r="-880" b="7342"/>
            <a:stretch/>
          </p:blipFill>
          <p:spPr>
            <a:xfrm>
              <a:off x="4406365" y="5201482"/>
              <a:ext cx="6193872" cy="1296000"/>
            </a:xfrm>
            <a:prstGeom prst="rect">
              <a:avLst/>
            </a:prstGeom>
          </p:spPr>
        </p:pic>
        <p:pic>
          <p:nvPicPr>
            <p:cNvPr id="11" name="Picture 10">
              <a:extLst>
                <a:ext uri="{FF2B5EF4-FFF2-40B4-BE49-F238E27FC236}">
                  <a16:creationId xmlns:a16="http://schemas.microsoft.com/office/drawing/2014/main" id="{56308CD3-D30E-7863-A407-2B05DBCC4F2C}"/>
                </a:ext>
              </a:extLst>
            </p:cNvPr>
            <p:cNvPicPr>
              <a:picLocks noChangeAspect="1"/>
            </p:cNvPicPr>
            <p:nvPr/>
          </p:nvPicPr>
          <p:blipFill rotWithShape="1">
            <a:blip r:embed="rId6"/>
            <a:srcRect l="4272" t="19992" r="4364" b="22392"/>
            <a:stretch/>
          </p:blipFill>
          <p:spPr>
            <a:xfrm>
              <a:off x="18354609" y="5201482"/>
              <a:ext cx="9860400" cy="1296000"/>
            </a:xfrm>
            <a:prstGeom prst="rect">
              <a:avLst/>
            </a:prstGeom>
          </p:spPr>
        </p:pic>
        <p:pic>
          <p:nvPicPr>
            <p:cNvPr id="12" name="Picture 11">
              <a:extLst>
                <a:ext uri="{FF2B5EF4-FFF2-40B4-BE49-F238E27FC236}">
                  <a16:creationId xmlns:a16="http://schemas.microsoft.com/office/drawing/2014/main" id="{BE58E227-CEDD-2352-906F-8EEE3BA7DB45}"/>
                </a:ext>
              </a:extLst>
            </p:cNvPr>
            <p:cNvPicPr>
              <a:picLocks noChangeAspect="1"/>
            </p:cNvPicPr>
            <p:nvPr/>
          </p:nvPicPr>
          <p:blipFill rotWithShape="1">
            <a:blip r:embed="rId2"/>
            <a:srcRect l="10818" t="20507" r="10480" b="19873"/>
            <a:stretch/>
          </p:blipFill>
          <p:spPr>
            <a:xfrm>
              <a:off x="33184891" y="5201482"/>
              <a:ext cx="3319560" cy="1296000"/>
            </a:xfrm>
            <a:prstGeom prst="rect">
              <a:avLst/>
            </a:prstGeom>
          </p:spPr>
        </p:pic>
        <p:pic>
          <p:nvPicPr>
            <p:cNvPr id="13" name="Picture 12">
              <a:extLst>
                <a:ext uri="{FF2B5EF4-FFF2-40B4-BE49-F238E27FC236}">
                  <a16:creationId xmlns:a16="http://schemas.microsoft.com/office/drawing/2014/main" id="{AF5EDBA6-B0C6-F4F4-5036-6A3973806CDE}"/>
                </a:ext>
              </a:extLst>
            </p:cNvPr>
            <p:cNvPicPr>
              <a:picLocks noChangeAspect="1"/>
            </p:cNvPicPr>
            <p:nvPr/>
          </p:nvPicPr>
          <p:blipFill>
            <a:blip r:embed="rId4"/>
            <a:stretch>
              <a:fillRect/>
            </a:stretch>
          </p:blipFill>
          <p:spPr>
            <a:xfrm>
              <a:off x="44094663" y="5201482"/>
              <a:ext cx="6358032" cy="1296000"/>
            </a:xfrm>
            <a:prstGeom prst="rect">
              <a:avLst/>
            </a:prstGeom>
          </p:spPr>
        </p:pic>
        <p:pic>
          <p:nvPicPr>
            <p:cNvPr id="14" name="Picture 13">
              <a:extLst>
                <a:ext uri="{FF2B5EF4-FFF2-40B4-BE49-F238E27FC236}">
                  <a16:creationId xmlns:a16="http://schemas.microsoft.com/office/drawing/2014/main" id="{1E6C9632-54CC-7323-11DE-EB8663FFDA7C}"/>
                </a:ext>
              </a:extLst>
            </p:cNvPr>
            <p:cNvPicPr>
              <a:picLocks noChangeAspect="1"/>
            </p:cNvPicPr>
            <p:nvPr/>
          </p:nvPicPr>
          <p:blipFill rotWithShape="1">
            <a:blip r:embed="rId5"/>
            <a:srcRect l="1672" t="4925" r="-880" b="7342"/>
            <a:stretch/>
          </p:blipFill>
          <p:spPr>
            <a:xfrm>
              <a:off x="37202621" y="5201482"/>
              <a:ext cx="6193872" cy="1296000"/>
            </a:xfrm>
            <a:prstGeom prst="rect">
              <a:avLst/>
            </a:prstGeom>
          </p:spPr>
        </p:pic>
      </p:grpSp>
      <p:sp>
        <p:nvSpPr>
          <p:cNvPr id="16" name="Title 5">
            <a:extLst>
              <a:ext uri="{FF2B5EF4-FFF2-40B4-BE49-F238E27FC236}">
                <a16:creationId xmlns:a16="http://schemas.microsoft.com/office/drawing/2014/main" id="{EC51EF4D-88C6-BAC8-0F37-73E3E1AAAD80}"/>
              </a:ext>
            </a:extLst>
          </p:cNvPr>
          <p:cNvSpPr txBox="1">
            <a:spLocks/>
          </p:cNvSpPr>
          <p:nvPr/>
        </p:nvSpPr>
        <p:spPr>
          <a:xfrm>
            <a:off x="615680" y="554143"/>
            <a:ext cx="10960640" cy="3382603"/>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tabLst>
                <a:tab pos="1255713" algn="l"/>
              </a:tabLst>
              <a:defRPr sz="2800" b="0" kern="1200" spc="50" baseline="0">
                <a:ln w="3175">
                  <a:noFill/>
                </a:ln>
                <a:solidFill>
                  <a:schemeClr val="tx1"/>
                </a:solidFill>
                <a:latin typeface="+mj-lt"/>
                <a:ea typeface="+mj-ea"/>
                <a:cs typeface="+mj-cs"/>
              </a:defRPr>
            </a:lvl1pPr>
          </a:lstStyle>
          <a:p>
            <a:pPr algn="ctr" defTabSz="719138">
              <a:spcBef>
                <a:spcPts val="200"/>
              </a:spcBef>
              <a:spcAft>
                <a:spcPts val="600"/>
              </a:spcAft>
              <a:buSzPct val="100000"/>
              <a:buFont typeface="Arial" panose="020B0604020202020204" pitchFamily="34" charset="0"/>
              <a:buNone/>
              <a:tabLst/>
            </a:pPr>
            <a:r>
              <a:rPr lang="en-GB" sz="8000" b="1" dirty="0">
                <a:gradFill>
                  <a:gsLst>
                    <a:gs pos="35000">
                      <a:schemeClr val="accent1"/>
                    </a:gs>
                    <a:gs pos="100000">
                      <a:schemeClr val="accent2"/>
                    </a:gs>
                  </a:gsLst>
                  <a:lin ang="0" scaled="0"/>
                </a:gradFill>
                <a:ea typeface="+mn-ea"/>
                <a:cs typeface="+mn-cs"/>
              </a:rPr>
              <a:t>The Kusto experience in Fabric</a:t>
            </a:r>
          </a:p>
        </p:txBody>
      </p:sp>
    </p:spTree>
    <p:extLst>
      <p:ext uri="{BB962C8B-B14F-4D97-AF65-F5344CB8AC3E}">
        <p14:creationId xmlns:p14="http://schemas.microsoft.com/office/powerpoint/2010/main" val="423571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fill="hold" nodeType="withEffect">
                                  <p:stCondLst>
                                    <p:cond delay="0"/>
                                  </p:stCondLst>
                                  <p:childTnLst>
                                    <p:animMotion origin="layout" path="M -0.00118 7.40741E-7 L -2.69063 7.40741E-7 " pathEditMode="relative" rAng="0" ptsTypes="AA">
                                      <p:cBhvr>
                                        <p:cTn id="6" dur="20000" fill="hold"/>
                                        <p:tgtEl>
                                          <p:spTgt spid="6"/>
                                        </p:tgtEl>
                                        <p:attrNameLst>
                                          <p:attrName>ppt_x</p:attrName>
                                          <p:attrName>ppt_y</p:attrName>
                                        </p:attrNameLst>
                                      </p:cBhvr>
                                      <p:rCtr x="-13447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D8CEF6E-55F7-1A5C-EA9B-A92EF399A8B8}"/>
              </a:ext>
            </a:extLst>
          </p:cNvPr>
          <p:cNvSpPr>
            <a:spLocks noGrp="1"/>
          </p:cNvSpPr>
          <p:nvPr>
            <p:ph type="dt" sz="half" idx="4294967295"/>
          </p:nvPr>
        </p:nvSpPr>
        <p:spPr>
          <a:xfrm>
            <a:off x="557232" y="6458254"/>
            <a:ext cx="997200" cy="277083"/>
          </a:xfrm>
          <a:prstGeom prst="rect">
            <a:avLst/>
          </a:prstGeom>
        </p:spPr>
        <p:txBody>
          <a:bodyPr/>
          <a:lstStyle/>
          <a:p>
            <a:fld id="{C8BC9291-5DAF-43E0-8762-0BF6F3E7A69A}" type="datetime3">
              <a:rPr lang="en-US" smtClean="0"/>
              <a:t>1 October 2023</a:t>
            </a:fld>
            <a:endParaRPr lang="en-GB"/>
          </a:p>
        </p:txBody>
      </p:sp>
      <p:pic>
        <p:nvPicPr>
          <p:cNvPr id="13" name="Picture 12" descr="A person with his arms crossed&#10;&#10;Description automatically generated with medium confidence">
            <a:extLst>
              <a:ext uri="{FF2B5EF4-FFF2-40B4-BE49-F238E27FC236}">
                <a16:creationId xmlns:a16="http://schemas.microsoft.com/office/drawing/2014/main" id="{4B9CFF31-F562-DB1B-554D-431DFA8FECFA}"/>
              </a:ext>
            </a:extLst>
          </p:cNvPr>
          <p:cNvPicPr>
            <a:picLocks noChangeAspect="1"/>
          </p:cNvPicPr>
          <p:nvPr/>
        </p:nvPicPr>
        <p:blipFill rotWithShape="1">
          <a:blip r:embed="rId3" cstate="screen">
            <a:grayscl/>
            <a:extLst>
              <a:ext uri="{28A0092B-C50C-407E-A947-70E740481C1C}">
                <a14:useLocalDpi xmlns:a14="http://schemas.microsoft.com/office/drawing/2010/main" val="0"/>
              </a:ext>
            </a:extLst>
          </a:blip>
          <a:srcRect l="48097" t="6063" r="24934" b="42635"/>
          <a:stretch/>
        </p:blipFill>
        <p:spPr>
          <a:xfrm>
            <a:off x="0" y="0"/>
            <a:ext cx="2704290" cy="6858811"/>
          </a:xfrm>
          <a:prstGeom prst="rect">
            <a:avLst/>
          </a:prstGeom>
        </p:spPr>
      </p:pic>
      <p:sp>
        <p:nvSpPr>
          <p:cNvPr id="14" name="TextBox 13">
            <a:extLst>
              <a:ext uri="{FF2B5EF4-FFF2-40B4-BE49-F238E27FC236}">
                <a16:creationId xmlns:a16="http://schemas.microsoft.com/office/drawing/2014/main" id="{C09EE899-A1FB-D713-D6CF-41C56D0759CC}"/>
              </a:ext>
            </a:extLst>
          </p:cNvPr>
          <p:cNvSpPr txBox="1"/>
          <p:nvPr/>
        </p:nvSpPr>
        <p:spPr>
          <a:xfrm>
            <a:off x="2340146" y="2082800"/>
            <a:ext cx="5570219" cy="646331"/>
          </a:xfrm>
          <a:prstGeom prst="rect">
            <a:avLst/>
          </a:prstGeom>
          <a:noFill/>
        </p:spPr>
        <p:txBody>
          <a:bodyPr wrap="square" rtlCol="0">
            <a:spAutoFit/>
          </a:bodyPr>
          <a:lstStyle/>
          <a:p>
            <a:pPr defTabSz="719138">
              <a:spcBef>
                <a:spcPts val="200"/>
              </a:spcBef>
              <a:spcAft>
                <a:spcPts val="600"/>
              </a:spcAft>
              <a:buSzPct val="100000"/>
            </a:pPr>
            <a:r>
              <a:rPr lang="en-GB" sz="3600" spc="50" dirty="0">
                <a:ln w="3175">
                  <a:noFill/>
                </a:ln>
                <a:gradFill>
                  <a:gsLst>
                    <a:gs pos="35000">
                      <a:schemeClr val="accent1"/>
                    </a:gs>
                    <a:gs pos="100000">
                      <a:schemeClr val="accent2"/>
                    </a:gs>
                  </a:gsLst>
                  <a:lin ang="0" scaled="0"/>
                </a:gradFill>
                <a:latin typeface="+mj-lt"/>
              </a:rPr>
              <a:t>Brian Bønk Rueløkke</a:t>
            </a:r>
            <a:endParaRPr lang="en-DK" sz="3600" spc="50" dirty="0">
              <a:ln w="3175">
                <a:noFill/>
              </a:ln>
              <a:gradFill>
                <a:gsLst>
                  <a:gs pos="35000">
                    <a:schemeClr val="accent1"/>
                  </a:gs>
                  <a:gs pos="100000">
                    <a:schemeClr val="accent2"/>
                  </a:gs>
                </a:gsLst>
                <a:lin ang="0" scaled="0"/>
              </a:gradFill>
              <a:latin typeface="+mj-lt"/>
            </a:endParaRPr>
          </a:p>
        </p:txBody>
      </p:sp>
      <p:sp>
        <p:nvSpPr>
          <p:cNvPr id="15" name="TextBox 14">
            <a:extLst>
              <a:ext uri="{FF2B5EF4-FFF2-40B4-BE49-F238E27FC236}">
                <a16:creationId xmlns:a16="http://schemas.microsoft.com/office/drawing/2014/main" id="{D6AE7E1C-E4C4-E4A1-CCC5-AC006D824CBA}"/>
              </a:ext>
            </a:extLst>
          </p:cNvPr>
          <p:cNvSpPr txBox="1"/>
          <p:nvPr/>
        </p:nvSpPr>
        <p:spPr>
          <a:xfrm>
            <a:off x="2340146" y="2729131"/>
            <a:ext cx="8041638" cy="400110"/>
          </a:xfrm>
          <a:prstGeom prst="rect">
            <a:avLst/>
          </a:prstGeom>
          <a:noFill/>
        </p:spPr>
        <p:txBody>
          <a:bodyPr wrap="square" rtlCol="0">
            <a:spAutoFit/>
          </a:bodyPr>
          <a:lstStyle>
            <a:defPPr>
              <a:defRPr lang="nl-NL"/>
            </a:defPPr>
            <a:lvl1pPr defTabSz="719138">
              <a:spcBef>
                <a:spcPts val="200"/>
              </a:spcBef>
              <a:spcAft>
                <a:spcPts val="600"/>
              </a:spcAft>
              <a:buSzPct val="100000"/>
              <a:defRPr sz="3600" spc="50">
                <a:ln w="3175">
                  <a:noFill/>
                </a:ln>
                <a:gradFill>
                  <a:gsLst>
                    <a:gs pos="35000">
                      <a:schemeClr val="accent1"/>
                    </a:gs>
                    <a:gs pos="100000">
                      <a:schemeClr val="accent2"/>
                    </a:gs>
                  </a:gsLst>
                  <a:lin ang="0" scaled="0"/>
                </a:gradFill>
                <a:latin typeface="+mj-lt"/>
              </a:defRPr>
            </a:lvl1pPr>
          </a:lstStyle>
          <a:p>
            <a:r>
              <a:rPr lang="en-GB" sz="2000" dirty="0"/>
              <a:t>Principal &amp; Enterprise architect, Data &amp; AI</a:t>
            </a:r>
          </a:p>
        </p:txBody>
      </p:sp>
      <p:sp>
        <p:nvSpPr>
          <p:cNvPr id="16" name="TextBox 15">
            <a:extLst>
              <a:ext uri="{FF2B5EF4-FFF2-40B4-BE49-F238E27FC236}">
                <a16:creationId xmlns:a16="http://schemas.microsoft.com/office/drawing/2014/main" id="{37F0DAF5-43E3-6128-F88F-94DA6B8F4BB3}"/>
              </a:ext>
            </a:extLst>
          </p:cNvPr>
          <p:cNvSpPr txBox="1"/>
          <p:nvPr/>
        </p:nvSpPr>
        <p:spPr>
          <a:xfrm>
            <a:off x="2340146" y="3129241"/>
            <a:ext cx="8041638" cy="400110"/>
          </a:xfrm>
          <a:prstGeom prst="rect">
            <a:avLst/>
          </a:prstGeom>
          <a:noFill/>
        </p:spPr>
        <p:txBody>
          <a:bodyPr wrap="square" rtlCol="0">
            <a:spAutoFit/>
          </a:bodyPr>
          <a:lstStyle>
            <a:defPPr>
              <a:defRPr lang="nl-NL"/>
            </a:defPPr>
            <a:lvl1pPr defTabSz="719138">
              <a:spcBef>
                <a:spcPts val="200"/>
              </a:spcBef>
              <a:spcAft>
                <a:spcPts val="600"/>
              </a:spcAft>
              <a:buSzPct val="100000"/>
              <a:defRPr sz="2000" spc="50">
                <a:ln w="3175">
                  <a:noFill/>
                </a:ln>
                <a:gradFill>
                  <a:gsLst>
                    <a:gs pos="35000">
                      <a:schemeClr val="accent1"/>
                    </a:gs>
                    <a:gs pos="100000">
                      <a:schemeClr val="accent2"/>
                    </a:gs>
                  </a:gsLst>
                  <a:lin ang="0" scaled="0"/>
                </a:gradFill>
                <a:latin typeface="+mj-lt"/>
              </a:defRPr>
            </a:lvl1pPr>
          </a:lstStyle>
          <a:p>
            <a:r>
              <a:rPr lang="en-GB" i="1" dirty="0"/>
              <a:t>Fellowmind</a:t>
            </a:r>
            <a:endParaRPr lang="en-DK" i="1" dirty="0"/>
          </a:p>
        </p:txBody>
      </p:sp>
      <p:pic>
        <p:nvPicPr>
          <p:cNvPr id="20" name="Picture 12" descr="Microsoft Logo Png - Free Transparent PNG Logos">
            <a:extLst>
              <a:ext uri="{FF2B5EF4-FFF2-40B4-BE49-F238E27FC236}">
                <a16:creationId xmlns:a16="http://schemas.microsoft.com/office/drawing/2014/main" id="{CB2911F7-6058-5C06-320C-8C5FF6B228F9}"/>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745686" y="5192987"/>
            <a:ext cx="1715922" cy="63319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CD255D1-FFCD-76F9-6361-87939437BE77}"/>
              </a:ext>
            </a:extLst>
          </p:cNvPr>
          <p:cNvSpPr txBox="1"/>
          <p:nvPr/>
        </p:nvSpPr>
        <p:spPr>
          <a:xfrm>
            <a:off x="7633353" y="5828401"/>
            <a:ext cx="1828255" cy="830456"/>
          </a:xfrm>
          <a:prstGeom prst="rect">
            <a:avLst/>
          </a:prstGeom>
          <a:noFill/>
        </p:spPr>
        <p:txBody>
          <a:bodyPr wrap="square" rtlCol="0">
            <a:spAutoFit/>
          </a:bodyPr>
          <a:lstStyle/>
          <a:p>
            <a:pPr algn="l"/>
            <a:r>
              <a:rPr lang="en-GB" sz="1199" dirty="0">
                <a:solidFill>
                  <a:schemeClr val="bg2">
                    <a:lumMod val="75000"/>
                  </a:schemeClr>
                </a:solidFill>
              </a:rPr>
              <a:t>FastTrack Recognized  Solution Architect</a:t>
            </a:r>
          </a:p>
          <a:p>
            <a:pPr algn="l"/>
            <a:r>
              <a:rPr lang="en-GB" sz="1199" dirty="0">
                <a:solidFill>
                  <a:schemeClr val="bg2">
                    <a:lumMod val="75000"/>
                  </a:schemeClr>
                </a:solidFill>
              </a:rPr>
              <a:t>Power BI</a:t>
            </a:r>
          </a:p>
          <a:p>
            <a:pPr algn="l"/>
            <a:r>
              <a:rPr lang="en-GB" sz="1199" dirty="0">
                <a:solidFill>
                  <a:schemeClr val="bg2">
                    <a:lumMod val="75000"/>
                  </a:schemeClr>
                </a:solidFill>
              </a:rPr>
              <a:t>2022 &gt;&gt;</a:t>
            </a:r>
            <a:endParaRPr lang="en-DK" sz="1199" dirty="0">
              <a:solidFill>
                <a:schemeClr val="bg2">
                  <a:lumMod val="75000"/>
                </a:schemeClr>
              </a:solidFill>
            </a:endParaRPr>
          </a:p>
        </p:txBody>
      </p:sp>
      <p:pic>
        <p:nvPicPr>
          <p:cNvPr id="23" name="Picture 12" descr="Microsoft Logo Png - Free Transparent PNG Logos">
            <a:extLst>
              <a:ext uri="{FF2B5EF4-FFF2-40B4-BE49-F238E27FC236}">
                <a16:creationId xmlns:a16="http://schemas.microsoft.com/office/drawing/2014/main" id="{58311867-A331-D893-A699-BF6D30EAE32E}"/>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9541996" y="5195208"/>
            <a:ext cx="1715922" cy="63319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05EC334-9A35-53AC-5B74-412F2377B942}"/>
              </a:ext>
            </a:extLst>
          </p:cNvPr>
          <p:cNvSpPr txBox="1"/>
          <p:nvPr/>
        </p:nvSpPr>
        <p:spPr>
          <a:xfrm>
            <a:off x="9485830" y="5828401"/>
            <a:ext cx="1828255" cy="830456"/>
          </a:xfrm>
          <a:prstGeom prst="rect">
            <a:avLst/>
          </a:prstGeom>
          <a:noFill/>
        </p:spPr>
        <p:txBody>
          <a:bodyPr wrap="square" rtlCol="0">
            <a:spAutoFit/>
          </a:bodyPr>
          <a:lstStyle/>
          <a:p>
            <a:pPr algn="l"/>
            <a:r>
              <a:rPr lang="en-GB" sz="1199" dirty="0">
                <a:solidFill>
                  <a:schemeClr val="bg2">
                    <a:lumMod val="75000"/>
                  </a:schemeClr>
                </a:solidFill>
              </a:rPr>
              <a:t>Certified Trainer</a:t>
            </a:r>
          </a:p>
          <a:p>
            <a:pPr algn="l"/>
            <a:r>
              <a:rPr lang="en-GB" sz="1199" dirty="0">
                <a:solidFill>
                  <a:schemeClr val="bg2">
                    <a:lumMod val="75000"/>
                  </a:schemeClr>
                </a:solidFill>
              </a:rPr>
              <a:t>Data Platform</a:t>
            </a:r>
          </a:p>
          <a:p>
            <a:pPr algn="l"/>
            <a:endParaRPr lang="en-GB" sz="1199" dirty="0">
              <a:solidFill>
                <a:schemeClr val="bg2">
                  <a:lumMod val="75000"/>
                </a:schemeClr>
              </a:solidFill>
            </a:endParaRPr>
          </a:p>
          <a:p>
            <a:pPr algn="l"/>
            <a:r>
              <a:rPr lang="en-GB" sz="1199" dirty="0">
                <a:solidFill>
                  <a:schemeClr val="bg2">
                    <a:lumMod val="75000"/>
                  </a:schemeClr>
                </a:solidFill>
              </a:rPr>
              <a:t>2018 &gt;&gt;</a:t>
            </a:r>
            <a:endParaRPr lang="en-DK" sz="1199" dirty="0">
              <a:solidFill>
                <a:schemeClr val="bg2">
                  <a:lumMod val="75000"/>
                </a:schemeClr>
              </a:solidFill>
            </a:endParaRPr>
          </a:p>
        </p:txBody>
      </p:sp>
      <p:sp>
        <p:nvSpPr>
          <p:cNvPr id="25" name="TextBox 24">
            <a:extLst>
              <a:ext uri="{FF2B5EF4-FFF2-40B4-BE49-F238E27FC236}">
                <a16:creationId xmlns:a16="http://schemas.microsoft.com/office/drawing/2014/main" id="{2E188DD4-A21E-A472-240F-8334671AFBB1}"/>
              </a:ext>
            </a:extLst>
          </p:cNvPr>
          <p:cNvSpPr txBox="1"/>
          <p:nvPr/>
        </p:nvSpPr>
        <p:spPr>
          <a:xfrm>
            <a:off x="7056325" y="4434802"/>
            <a:ext cx="4541740" cy="974626"/>
          </a:xfrm>
          <a:prstGeom prst="rect">
            <a:avLst/>
          </a:prstGeom>
          <a:noFill/>
        </p:spPr>
        <p:txBody>
          <a:bodyPr wrap="square" rtlCol="0">
            <a:spAutoFit/>
          </a:bodyPr>
          <a:lstStyle>
            <a:defPPr>
              <a:defRPr lang="nl-NL"/>
            </a:defPPr>
            <a:lvl1pPr defTabSz="719138">
              <a:spcBef>
                <a:spcPts val="200"/>
              </a:spcBef>
              <a:spcAft>
                <a:spcPts val="600"/>
              </a:spcAft>
              <a:buSzPct val="100000"/>
              <a:defRPr sz="2000" spc="50">
                <a:ln w="3175">
                  <a:noFill/>
                </a:ln>
                <a:gradFill>
                  <a:gsLst>
                    <a:gs pos="35000">
                      <a:schemeClr val="accent1"/>
                    </a:gs>
                    <a:gs pos="100000">
                      <a:schemeClr val="accent2"/>
                    </a:gs>
                  </a:gsLst>
                  <a:lin ang="0" scaled="0"/>
                </a:gradFill>
                <a:latin typeface="+mj-lt"/>
              </a:defRPr>
            </a:lvl1pPr>
          </a:lstStyle>
          <a:p>
            <a:pPr>
              <a:spcAft>
                <a:spcPts val="0"/>
              </a:spcAft>
            </a:pPr>
            <a:r>
              <a:rPr lang="en-GB" sz="1800" dirty="0"/>
              <a:t>https://linkedin.com/in/brianbonk</a:t>
            </a:r>
          </a:p>
          <a:p>
            <a:pPr>
              <a:spcAft>
                <a:spcPts val="0"/>
              </a:spcAft>
            </a:pPr>
            <a:r>
              <a:rPr lang="en-GB" sz="1800" dirty="0"/>
              <a:t>https://brianbonk.dk</a:t>
            </a:r>
          </a:p>
          <a:p>
            <a:pPr>
              <a:spcAft>
                <a:spcPts val="0"/>
              </a:spcAft>
            </a:pPr>
            <a:r>
              <a:rPr lang="en-GB" sz="1800" dirty="0"/>
              <a:t>https://github.com/brianbonk</a:t>
            </a:r>
          </a:p>
        </p:txBody>
      </p:sp>
      <p:pic>
        <p:nvPicPr>
          <p:cNvPr id="27" name="Picture 6" descr="Linkedin - Free social media icons">
            <a:extLst>
              <a:ext uri="{FF2B5EF4-FFF2-40B4-BE49-F238E27FC236}">
                <a16:creationId xmlns:a16="http://schemas.microsoft.com/office/drawing/2014/main" id="{CB606E34-C09F-386D-6B0E-19920DCC43E7}"/>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837306" y="4490560"/>
            <a:ext cx="261805" cy="26180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Rounded Corners 27">
            <a:extLst>
              <a:ext uri="{FF2B5EF4-FFF2-40B4-BE49-F238E27FC236}">
                <a16:creationId xmlns:a16="http://schemas.microsoft.com/office/drawing/2014/main" id="{914C9FB1-9000-D7AD-9FF6-42D6C69FD598}"/>
              </a:ext>
            </a:extLst>
          </p:cNvPr>
          <p:cNvSpPr/>
          <p:nvPr/>
        </p:nvSpPr>
        <p:spPr>
          <a:xfrm>
            <a:off x="6837306" y="4770760"/>
            <a:ext cx="261805" cy="261805"/>
          </a:xfrm>
          <a:prstGeom prst="roundRect">
            <a:avLst>
              <a:gd name="adj" fmla="val 12122"/>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799"/>
          </a:p>
        </p:txBody>
      </p:sp>
      <p:pic>
        <p:nvPicPr>
          <p:cNvPr id="29" name="Picture 28" descr="A picture containing text, night sky&#10;&#10;Description automatically generated">
            <a:extLst>
              <a:ext uri="{FF2B5EF4-FFF2-40B4-BE49-F238E27FC236}">
                <a16:creationId xmlns:a16="http://schemas.microsoft.com/office/drawing/2014/main" id="{4BFC73D8-3E1D-6957-349C-A8C0B0F1225D}"/>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850193" y="4800242"/>
            <a:ext cx="240623" cy="237005"/>
          </a:xfrm>
          <a:prstGeom prst="rect">
            <a:avLst/>
          </a:prstGeom>
        </p:spPr>
      </p:pic>
      <p:pic>
        <p:nvPicPr>
          <p:cNvPr id="30" name="Picture 29" descr="Text&#10;&#10;Description automatically generated">
            <a:extLst>
              <a:ext uri="{FF2B5EF4-FFF2-40B4-BE49-F238E27FC236}">
                <a16:creationId xmlns:a16="http://schemas.microsoft.com/office/drawing/2014/main" id="{35E52CDF-6F8E-4709-FC2B-AED2CED9CC9C}"/>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810261" y="5367688"/>
            <a:ext cx="800901" cy="1266541"/>
          </a:xfrm>
          <a:prstGeom prst="rect">
            <a:avLst/>
          </a:prstGeom>
        </p:spPr>
      </p:pic>
      <p:pic>
        <p:nvPicPr>
          <p:cNvPr id="31" name="Picture 2" descr="GitHub&quot; Icon - Download for free – Iconduck">
            <a:extLst>
              <a:ext uri="{FF2B5EF4-FFF2-40B4-BE49-F238E27FC236}">
                <a16:creationId xmlns:a16="http://schemas.microsoft.com/office/drawing/2014/main" id="{6DCAAC7A-4173-219B-0A46-9C794474DFC4}"/>
              </a:ext>
            </a:extLst>
          </p:cNvPr>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6834684" y="5045482"/>
            <a:ext cx="270250" cy="261805"/>
          </a:xfrm>
          <a:prstGeom prst="roundRect">
            <a:avLst>
              <a:gd name="adj" fmla="val 14863"/>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DE27F2-39ED-46CE-BD6F-7D4F33904655}"/>
              </a:ext>
            </a:extLst>
          </p:cNvPr>
          <p:cNvSpPr txBox="1"/>
          <p:nvPr/>
        </p:nvSpPr>
        <p:spPr>
          <a:xfrm>
            <a:off x="2952462" y="4413932"/>
            <a:ext cx="3899839" cy="974626"/>
          </a:xfrm>
          <a:prstGeom prst="rect">
            <a:avLst/>
          </a:prstGeom>
          <a:noFill/>
        </p:spPr>
        <p:txBody>
          <a:bodyPr wrap="square" rtlCol="0">
            <a:spAutoFit/>
          </a:bodyPr>
          <a:lstStyle>
            <a:defPPr>
              <a:defRPr lang="nl-NL"/>
            </a:defPPr>
            <a:lvl1pPr defTabSz="719138">
              <a:spcBef>
                <a:spcPts val="200"/>
              </a:spcBef>
              <a:spcAft>
                <a:spcPts val="0"/>
              </a:spcAft>
              <a:buSzPct val="100000"/>
              <a:defRPr spc="50">
                <a:ln w="3175">
                  <a:noFill/>
                </a:ln>
                <a:gradFill>
                  <a:gsLst>
                    <a:gs pos="35000">
                      <a:schemeClr val="accent1"/>
                    </a:gs>
                    <a:gs pos="100000">
                      <a:schemeClr val="accent2"/>
                    </a:gs>
                  </a:gsLst>
                  <a:lin ang="0" scaled="0"/>
                </a:gradFill>
                <a:latin typeface="+mj-lt"/>
              </a:defRPr>
            </a:lvl1pPr>
          </a:lstStyle>
          <a:p>
            <a:pPr algn="r"/>
            <a:r>
              <a:rPr lang="en-GB" dirty="0"/>
              <a:t>Want to link up</a:t>
            </a:r>
          </a:p>
          <a:p>
            <a:pPr algn="r"/>
            <a:r>
              <a:rPr lang="en-GB" dirty="0"/>
              <a:t>Read my thoughts</a:t>
            </a:r>
          </a:p>
          <a:p>
            <a:pPr algn="r"/>
            <a:r>
              <a:rPr lang="en-GB" dirty="0"/>
              <a:t>Download the slides and code</a:t>
            </a:r>
          </a:p>
        </p:txBody>
      </p:sp>
    </p:spTree>
    <p:extLst>
      <p:ext uri="{BB962C8B-B14F-4D97-AF65-F5344CB8AC3E}">
        <p14:creationId xmlns:p14="http://schemas.microsoft.com/office/powerpoint/2010/main" val="1371046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eople walking around a large airplane&#10;&#10;Description automatically generated">
            <a:extLst>
              <a:ext uri="{FF2B5EF4-FFF2-40B4-BE49-F238E27FC236}">
                <a16:creationId xmlns:a16="http://schemas.microsoft.com/office/drawing/2014/main" id="{8CB0F9BE-410B-2EDB-B350-97A45579BBA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9693" b="31111"/>
          <a:stretch/>
        </p:blipFill>
        <p:spPr>
          <a:xfrm>
            <a:off x="0" y="1534945"/>
            <a:ext cx="12192000" cy="3373821"/>
          </a:xfrm>
          <a:prstGeom prst="rect">
            <a:avLst/>
          </a:prstGeom>
        </p:spPr>
      </p:pic>
      <p:sp>
        <p:nvSpPr>
          <p:cNvPr id="8" name="Rectangle 7">
            <a:extLst>
              <a:ext uri="{FF2B5EF4-FFF2-40B4-BE49-F238E27FC236}">
                <a16:creationId xmlns:a16="http://schemas.microsoft.com/office/drawing/2014/main" id="{327CB62C-80F2-6936-771C-E59E8E2ACA8C}"/>
              </a:ext>
            </a:extLst>
          </p:cNvPr>
          <p:cNvSpPr/>
          <p:nvPr/>
        </p:nvSpPr>
        <p:spPr>
          <a:xfrm>
            <a:off x="0" y="1534945"/>
            <a:ext cx="12192000" cy="3378345"/>
          </a:xfrm>
          <a:prstGeom prst="rect">
            <a:avLst/>
          </a:prstGeom>
          <a:gradFill>
            <a:gsLst>
              <a:gs pos="0">
                <a:srgbClr val="1F1F1F"/>
              </a:gs>
              <a:gs pos="100000">
                <a:srgbClr val="1F1F1F">
                  <a:alpha val="8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D4F3EAE6-6368-31BD-BE73-C1BB5C4E1C9A}"/>
              </a:ext>
            </a:extLst>
          </p:cNvPr>
          <p:cNvSpPr>
            <a:spLocks noGrp="1"/>
          </p:cNvSpPr>
          <p:nvPr>
            <p:ph type="title"/>
          </p:nvPr>
        </p:nvSpPr>
        <p:spPr>
          <a:xfrm>
            <a:off x="440502" y="3221856"/>
            <a:ext cx="11082177" cy="369332"/>
          </a:xfrm>
          <a:noFill/>
        </p:spPr>
        <p:txBody>
          <a:bodyPr wrap="square" rtlCol="0">
            <a:spAutoFit/>
          </a:bodyPr>
          <a:lstStyle/>
          <a:p>
            <a:pPr defTabSz="719138">
              <a:spcBef>
                <a:spcPts val="200"/>
              </a:spcBef>
              <a:spcAft>
                <a:spcPts val="600"/>
              </a:spcAft>
              <a:buSzPct val="100000"/>
            </a:pPr>
            <a:r>
              <a:rPr lang="en-GB" sz="2400" dirty="0">
                <a:gradFill>
                  <a:gsLst>
                    <a:gs pos="35000">
                      <a:schemeClr val="accent1"/>
                    </a:gs>
                    <a:gs pos="100000">
                      <a:schemeClr val="accent2"/>
                    </a:gs>
                  </a:gsLst>
                  <a:lin ang="0" scaled="0"/>
                </a:gradFill>
                <a:ea typeface="+mn-ea"/>
                <a:cs typeface="+mn-cs"/>
              </a:rPr>
              <a:t>A unified analytics solution for the era of AI</a:t>
            </a:r>
            <a:endParaRPr lang="en-DK" sz="2400" dirty="0">
              <a:gradFill>
                <a:gsLst>
                  <a:gs pos="35000">
                    <a:schemeClr val="accent1"/>
                  </a:gs>
                  <a:gs pos="100000">
                    <a:schemeClr val="accent2"/>
                  </a:gs>
                </a:gsLst>
                <a:lin ang="0" scaled="0"/>
              </a:gradFill>
              <a:ea typeface="+mn-ea"/>
              <a:cs typeface="+mn-cs"/>
            </a:endParaRPr>
          </a:p>
        </p:txBody>
      </p:sp>
      <p:sp>
        <p:nvSpPr>
          <p:cNvPr id="3" name="!!TextBox 2">
            <a:extLst>
              <a:ext uri="{FF2B5EF4-FFF2-40B4-BE49-F238E27FC236}">
                <a16:creationId xmlns:a16="http://schemas.microsoft.com/office/drawing/2014/main" id="{27D57C02-C835-58E9-BBB1-04582C3DE098}"/>
              </a:ext>
            </a:extLst>
          </p:cNvPr>
          <p:cNvSpPr txBox="1"/>
          <p:nvPr/>
        </p:nvSpPr>
        <p:spPr>
          <a:xfrm>
            <a:off x="325819" y="2596055"/>
            <a:ext cx="9149257" cy="707886"/>
          </a:xfrm>
          <a:prstGeom prst="rect">
            <a:avLst/>
          </a:prstGeom>
          <a:noFill/>
        </p:spPr>
        <p:txBody>
          <a:bodyPr wrap="square" rtlCol="0">
            <a:spAutoFit/>
          </a:bodyPr>
          <a:lstStyle/>
          <a:p>
            <a:pPr algn="l"/>
            <a:r>
              <a:rPr lang="en-GB" sz="4000" dirty="0">
                <a:solidFill>
                  <a:schemeClr val="bg1">
                    <a:lumMod val="95000"/>
                  </a:schemeClr>
                </a:solidFill>
              </a:rPr>
              <a:t>The Kusto experience in Fabric</a:t>
            </a:r>
            <a:endParaRPr lang="en-DK" sz="4000" dirty="0">
              <a:solidFill>
                <a:schemeClr val="bg1">
                  <a:lumMod val="95000"/>
                </a:schemeClr>
              </a:solidFill>
            </a:endParaRPr>
          </a:p>
        </p:txBody>
      </p:sp>
      <p:sp>
        <p:nvSpPr>
          <p:cNvPr id="11" name="Rectangle: Rounded Corners 56">
            <a:extLst>
              <a:ext uri="{FF2B5EF4-FFF2-40B4-BE49-F238E27FC236}">
                <a16:creationId xmlns:a16="http://schemas.microsoft.com/office/drawing/2014/main" id="{2E10A250-4A59-A5F0-C898-011EA0F9A1C9}"/>
              </a:ext>
              <a:ext uri="{C183D7F6-B498-43B3-948B-1728B52AA6E4}">
                <adec:decorative xmlns:adec="http://schemas.microsoft.com/office/drawing/2017/decorative" val="1"/>
              </a:ext>
            </a:extLst>
          </p:cNvPr>
          <p:cNvSpPr/>
          <p:nvPr/>
        </p:nvSpPr>
        <p:spPr bwMode="auto">
          <a:xfrm>
            <a:off x="0" y="-1"/>
            <a:ext cx="12192000" cy="1530421"/>
          </a:xfrm>
          <a:prstGeom prst="rect">
            <a:avLst/>
          </a:prstGeom>
          <a:gradFill flip="none" rotWithShape="1">
            <a:gsLst>
              <a:gs pos="0">
                <a:srgbClr val="F05027">
                  <a:alpha val="80000"/>
                </a:srgbClr>
              </a:gs>
              <a:gs pos="50000">
                <a:srgbClr val="E23D54">
                  <a:alpha val="80000"/>
                </a:srgbClr>
              </a:gs>
              <a:gs pos="100000">
                <a:srgbClr val="C615B2">
                  <a:alpha val="80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endParaRPr lang="en-AU" sz="2800" dirty="0">
              <a:solidFill>
                <a:schemeClr val="lt1"/>
              </a:solidFill>
            </a:endParaRPr>
          </a:p>
        </p:txBody>
      </p:sp>
      <p:sp>
        <p:nvSpPr>
          <p:cNvPr id="12" name="Rectangle: Rounded Corners 56">
            <a:extLst>
              <a:ext uri="{FF2B5EF4-FFF2-40B4-BE49-F238E27FC236}">
                <a16:creationId xmlns:a16="http://schemas.microsoft.com/office/drawing/2014/main" id="{AC2DBDBF-63B2-3CC3-A868-8A9153F83D0C}"/>
              </a:ext>
              <a:ext uri="{C183D7F6-B498-43B3-948B-1728B52AA6E4}">
                <adec:decorative xmlns:adec="http://schemas.microsoft.com/office/drawing/2017/decorative" val="1"/>
              </a:ext>
            </a:extLst>
          </p:cNvPr>
          <p:cNvSpPr/>
          <p:nvPr/>
        </p:nvSpPr>
        <p:spPr bwMode="auto">
          <a:xfrm>
            <a:off x="0" y="4908766"/>
            <a:ext cx="12192000" cy="1949234"/>
          </a:xfrm>
          <a:prstGeom prst="rect">
            <a:avLst/>
          </a:prstGeom>
          <a:gradFill flip="none" rotWithShape="1">
            <a:gsLst>
              <a:gs pos="0">
                <a:srgbClr val="F05027">
                  <a:alpha val="80000"/>
                </a:srgbClr>
              </a:gs>
              <a:gs pos="50000">
                <a:srgbClr val="E23D54">
                  <a:alpha val="80000"/>
                </a:srgbClr>
              </a:gs>
              <a:gs pos="100000">
                <a:srgbClr val="C615B2">
                  <a:alpha val="80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endParaRPr lang="en-AU" sz="2800" dirty="0">
              <a:solidFill>
                <a:schemeClr val="lt1"/>
              </a:solidFill>
            </a:endParaRPr>
          </a:p>
        </p:txBody>
      </p:sp>
      <p:pic>
        <p:nvPicPr>
          <p:cNvPr id="14" name="Picture 13">
            <a:extLst>
              <a:ext uri="{FF2B5EF4-FFF2-40B4-BE49-F238E27FC236}">
                <a16:creationId xmlns:a16="http://schemas.microsoft.com/office/drawing/2014/main" id="{7191943A-04F1-7022-AA41-09461961F387}"/>
              </a:ext>
            </a:extLst>
          </p:cNvPr>
          <p:cNvPicPr>
            <a:picLocks noChangeAspect="1"/>
          </p:cNvPicPr>
          <p:nvPr>
            <p:custDataLst>
              <p:tags r:id="rId1"/>
            </p:custDataLst>
          </p:nvPr>
        </p:nvPicPr>
        <p:blipFill rotWithShape="1">
          <a:blip r:embed="rId6" cstate="screen">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117685" y="6439015"/>
            <a:ext cx="1578253" cy="253695"/>
          </a:xfrm>
          <a:prstGeom prst="rect">
            <a:avLst/>
          </a:prstGeom>
        </p:spPr>
      </p:pic>
      <p:pic>
        <p:nvPicPr>
          <p:cNvPr id="16" name="Picture 15">
            <a:extLst>
              <a:ext uri="{FF2B5EF4-FFF2-40B4-BE49-F238E27FC236}">
                <a16:creationId xmlns:a16="http://schemas.microsoft.com/office/drawing/2014/main" id="{CDA0E830-11F7-1A43-774A-F0658B88193E}"/>
              </a:ext>
            </a:extLst>
          </p:cNvPr>
          <p:cNvPicPr>
            <a:picLocks noChangeAspect="1"/>
          </p:cNvPicPr>
          <p:nvPr>
            <p:custDataLst>
              <p:tags r:id="rId2"/>
            </p:custDataLst>
          </p:nvPr>
        </p:nvPicPr>
        <p:blipFill rotWithShape="1">
          <a:blip r:embed="rId7" cstate="screen">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11011876" y="106896"/>
            <a:ext cx="1014913" cy="370306"/>
          </a:xfrm>
          <a:prstGeom prst="rect">
            <a:avLst/>
          </a:prstGeom>
        </p:spPr>
      </p:pic>
    </p:spTree>
    <p:extLst>
      <p:ext uri="{BB962C8B-B14F-4D97-AF65-F5344CB8AC3E}">
        <p14:creationId xmlns:p14="http://schemas.microsoft.com/office/powerpoint/2010/main" val="1832632108"/>
      </p:ext>
    </p:extLst>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eople walking around a large airplane&#10;&#10;Description automatically generated">
            <a:extLst>
              <a:ext uri="{FF2B5EF4-FFF2-40B4-BE49-F238E27FC236}">
                <a16:creationId xmlns:a16="http://schemas.microsoft.com/office/drawing/2014/main" id="{8CB0F9BE-410B-2EDB-B350-97A45579BBA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9693" b="31111"/>
          <a:stretch/>
        </p:blipFill>
        <p:spPr>
          <a:xfrm>
            <a:off x="0" y="1534945"/>
            <a:ext cx="12192000" cy="3373821"/>
          </a:xfrm>
          <a:prstGeom prst="rect">
            <a:avLst/>
          </a:prstGeom>
        </p:spPr>
      </p:pic>
      <p:sp>
        <p:nvSpPr>
          <p:cNvPr id="8" name="Rectangle 7">
            <a:extLst>
              <a:ext uri="{FF2B5EF4-FFF2-40B4-BE49-F238E27FC236}">
                <a16:creationId xmlns:a16="http://schemas.microsoft.com/office/drawing/2014/main" id="{327CB62C-80F2-6936-771C-E59E8E2ACA8C}"/>
              </a:ext>
            </a:extLst>
          </p:cNvPr>
          <p:cNvSpPr/>
          <p:nvPr/>
        </p:nvSpPr>
        <p:spPr>
          <a:xfrm>
            <a:off x="0" y="1534945"/>
            <a:ext cx="12192000" cy="3378345"/>
          </a:xfrm>
          <a:prstGeom prst="rect">
            <a:avLst/>
          </a:prstGeom>
          <a:gradFill>
            <a:gsLst>
              <a:gs pos="0">
                <a:srgbClr val="1F1F1F"/>
              </a:gs>
              <a:gs pos="100000">
                <a:srgbClr val="1F1F1F">
                  <a:alpha val="8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D4F3EAE6-6368-31BD-BE73-C1BB5C4E1C9A}"/>
              </a:ext>
            </a:extLst>
          </p:cNvPr>
          <p:cNvSpPr>
            <a:spLocks noGrp="1"/>
          </p:cNvSpPr>
          <p:nvPr>
            <p:ph type="title"/>
          </p:nvPr>
        </p:nvSpPr>
        <p:spPr>
          <a:xfrm>
            <a:off x="440502" y="3221856"/>
            <a:ext cx="11082177" cy="369332"/>
          </a:xfrm>
          <a:noFill/>
        </p:spPr>
        <p:txBody>
          <a:bodyPr wrap="square" rtlCol="0">
            <a:spAutoFit/>
          </a:bodyPr>
          <a:lstStyle/>
          <a:p>
            <a:pPr defTabSz="719138">
              <a:spcBef>
                <a:spcPts val="200"/>
              </a:spcBef>
              <a:spcAft>
                <a:spcPts val="600"/>
              </a:spcAft>
              <a:buSzPct val="100000"/>
            </a:pPr>
            <a:r>
              <a:rPr lang="en-GB" sz="2400" dirty="0">
                <a:gradFill>
                  <a:gsLst>
                    <a:gs pos="35000">
                      <a:schemeClr val="accent1"/>
                    </a:gs>
                    <a:gs pos="100000">
                      <a:schemeClr val="accent2"/>
                    </a:gs>
                  </a:gsLst>
                  <a:lin ang="0" scaled="0"/>
                </a:gradFill>
                <a:ea typeface="+mn-ea"/>
                <a:cs typeface="+mn-cs"/>
              </a:rPr>
              <a:t>A unified analytics solution for the era of AI</a:t>
            </a:r>
            <a:endParaRPr lang="en-DK" sz="2400" dirty="0">
              <a:gradFill>
                <a:gsLst>
                  <a:gs pos="35000">
                    <a:schemeClr val="accent1"/>
                  </a:gs>
                  <a:gs pos="100000">
                    <a:schemeClr val="accent2"/>
                  </a:gs>
                </a:gsLst>
                <a:lin ang="0" scaled="0"/>
              </a:gradFill>
              <a:ea typeface="+mn-ea"/>
              <a:cs typeface="+mn-cs"/>
            </a:endParaRPr>
          </a:p>
        </p:txBody>
      </p:sp>
      <p:sp>
        <p:nvSpPr>
          <p:cNvPr id="3" name="!!TextBox 2">
            <a:extLst>
              <a:ext uri="{FF2B5EF4-FFF2-40B4-BE49-F238E27FC236}">
                <a16:creationId xmlns:a16="http://schemas.microsoft.com/office/drawing/2014/main" id="{27D57C02-C835-58E9-BBB1-04582C3DE098}"/>
              </a:ext>
            </a:extLst>
          </p:cNvPr>
          <p:cNvSpPr txBox="1"/>
          <p:nvPr/>
        </p:nvSpPr>
        <p:spPr>
          <a:xfrm>
            <a:off x="325819" y="2596055"/>
            <a:ext cx="9149257" cy="707886"/>
          </a:xfrm>
          <a:prstGeom prst="rect">
            <a:avLst/>
          </a:prstGeom>
          <a:noFill/>
        </p:spPr>
        <p:txBody>
          <a:bodyPr wrap="square" rtlCol="0">
            <a:spAutoFit/>
          </a:bodyPr>
          <a:lstStyle/>
          <a:p>
            <a:pPr algn="l"/>
            <a:r>
              <a:rPr lang="en-GB" sz="4000" dirty="0">
                <a:solidFill>
                  <a:schemeClr val="bg1">
                    <a:lumMod val="95000"/>
                  </a:schemeClr>
                </a:solidFill>
              </a:rPr>
              <a:t>Real-Time Analytics at scale in Fabric</a:t>
            </a:r>
            <a:endParaRPr lang="en-DK" sz="4000" dirty="0">
              <a:solidFill>
                <a:schemeClr val="bg1">
                  <a:lumMod val="95000"/>
                </a:schemeClr>
              </a:solidFill>
            </a:endParaRPr>
          </a:p>
        </p:txBody>
      </p:sp>
      <p:sp>
        <p:nvSpPr>
          <p:cNvPr id="11" name="Rectangle: Rounded Corners 56">
            <a:extLst>
              <a:ext uri="{FF2B5EF4-FFF2-40B4-BE49-F238E27FC236}">
                <a16:creationId xmlns:a16="http://schemas.microsoft.com/office/drawing/2014/main" id="{2E10A250-4A59-A5F0-C898-011EA0F9A1C9}"/>
              </a:ext>
              <a:ext uri="{C183D7F6-B498-43B3-948B-1728B52AA6E4}">
                <adec:decorative xmlns:adec="http://schemas.microsoft.com/office/drawing/2017/decorative" val="1"/>
              </a:ext>
            </a:extLst>
          </p:cNvPr>
          <p:cNvSpPr/>
          <p:nvPr/>
        </p:nvSpPr>
        <p:spPr bwMode="auto">
          <a:xfrm>
            <a:off x="0" y="-1"/>
            <a:ext cx="12192000" cy="1530421"/>
          </a:xfrm>
          <a:prstGeom prst="rect">
            <a:avLst/>
          </a:prstGeom>
          <a:gradFill flip="none" rotWithShape="1">
            <a:gsLst>
              <a:gs pos="0">
                <a:srgbClr val="F05027">
                  <a:alpha val="80000"/>
                </a:srgbClr>
              </a:gs>
              <a:gs pos="50000">
                <a:srgbClr val="E23D54">
                  <a:alpha val="80000"/>
                </a:srgbClr>
              </a:gs>
              <a:gs pos="100000">
                <a:srgbClr val="C615B2">
                  <a:alpha val="80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endParaRPr lang="en-AU" sz="2800" dirty="0">
              <a:solidFill>
                <a:schemeClr val="lt1"/>
              </a:solidFill>
            </a:endParaRPr>
          </a:p>
        </p:txBody>
      </p:sp>
      <p:sp>
        <p:nvSpPr>
          <p:cNvPr id="12" name="Rectangle: Rounded Corners 56">
            <a:extLst>
              <a:ext uri="{FF2B5EF4-FFF2-40B4-BE49-F238E27FC236}">
                <a16:creationId xmlns:a16="http://schemas.microsoft.com/office/drawing/2014/main" id="{AC2DBDBF-63B2-3CC3-A868-8A9153F83D0C}"/>
              </a:ext>
              <a:ext uri="{C183D7F6-B498-43B3-948B-1728B52AA6E4}">
                <adec:decorative xmlns:adec="http://schemas.microsoft.com/office/drawing/2017/decorative" val="1"/>
              </a:ext>
            </a:extLst>
          </p:cNvPr>
          <p:cNvSpPr/>
          <p:nvPr/>
        </p:nvSpPr>
        <p:spPr bwMode="auto">
          <a:xfrm>
            <a:off x="0" y="4908766"/>
            <a:ext cx="12192000" cy="1949234"/>
          </a:xfrm>
          <a:prstGeom prst="rect">
            <a:avLst/>
          </a:prstGeom>
          <a:gradFill flip="none" rotWithShape="1">
            <a:gsLst>
              <a:gs pos="0">
                <a:srgbClr val="F05027">
                  <a:alpha val="80000"/>
                </a:srgbClr>
              </a:gs>
              <a:gs pos="50000">
                <a:srgbClr val="E23D54">
                  <a:alpha val="80000"/>
                </a:srgbClr>
              </a:gs>
              <a:gs pos="100000">
                <a:srgbClr val="C615B2">
                  <a:alpha val="80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endParaRPr lang="en-AU" sz="2800" dirty="0">
              <a:solidFill>
                <a:schemeClr val="lt1"/>
              </a:solidFill>
            </a:endParaRPr>
          </a:p>
        </p:txBody>
      </p:sp>
      <p:pic>
        <p:nvPicPr>
          <p:cNvPr id="14" name="Picture 13">
            <a:extLst>
              <a:ext uri="{FF2B5EF4-FFF2-40B4-BE49-F238E27FC236}">
                <a16:creationId xmlns:a16="http://schemas.microsoft.com/office/drawing/2014/main" id="{7191943A-04F1-7022-AA41-09461961F387}"/>
              </a:ext>
            </a:extLst>
          </p:cNvPr>
          <p:cNvPicPr>
            <a:picLocks noChangeAspect="1"/>
          </p:cNvPicPr>
          <p:nvPr>
            <p:custDataLst>
              <p:tags r:id="rId1"/>
            </p:custDataLst>
          </p:nvPr>
        </p:nvPicPr>
        <p:blipFill rotWithShape="1">
          <a:blip r:embed="rId6" cstate="screen">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117685" y="6439015"/>
            <a:ext cx="1578253" cy="253695"/>
          </a:xfrm>
          <a:prstGeom prst="rect">
            <a:avLst/>
          </a:prstGeom>
        </p:spPr>
      </p:pic>
      <p:pic>
        <p:nvPicPr>
          <p:cNvPr id="16" name="Picture 15">
            <a:extLst>
              <a:ext uri="{FF2B5EF4-FFF2-40B4-BE49-F238E27FC236}">
                <a16:creationId xmlns:a16="http://schemas.microsoft.com/office/drawing/2014/main" id="{CDA0E830-11F7-1A43-774A-F0658B88193E}"/>
              </a:ext>
            </a:extLst>
          </p:cNvPr>
          <p:cNvPicPr>
            <a:picLocks noChangeAspect="1"/>
          </p:cNvPicPr>
          <p:nvPr>
            <p:custDataLst>
              <p:tags r:id="rId2"/>
            </p:custDataLst>
          </p:nvPr>
        </p:nvPicPr>
        <p:blipFill rotWithShape="1">
          <a:blip r:embed="rId7" cstate="screen">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11011876" y="106896"/>
            <a:ext cx="1014913" cy="370306"/>
          </a:xfrm>
          <a:prstGeom prst="rect">
            <a:avLst/>
          </a:prstGeom>
        </p:spPr>
      </p:pic>
    </p:spTree>
    <p:extLst>
      <p:ext uri="{BB962C8B-B14F-4D97-AF65-F5344CB8AC3E}">
        <p14:creationId xmlns:p14="http://schemas.microsoft.com/office/powerpoint/2010/main" val="30844913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Facts About Jacques Cousteau | DK Find Out">
            <a:extLst>
              <a:ext uri="{FF2B5EF4-FFF2-40B4-BE49-F238E27FC236}">
                <a16:creationId xmlns:a16="http://schemas.microsoft.com/office/drawing/2014/main" id="{4F992976-D9FD-C977-A1CD-57EAB51D2B85}"/>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l="39849" r="6818"/>
          <a:stretch/>
        </p:blipFill>
        <p:spPr bwMode="auto">
          <a:xfrm>
            <a:off x="1" y="0"/>
            <a:ext cx="5486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4C537B4-9447-3063-07AD-8F5D7A60FC38}"/>
              </a:ext>
            </a:extLst>
          </p:cNvPr>
          <p:cNvSpPr txBox="1"/>
          <p:nvPr/>
        </p:nvSpPr>
        <p:spPr>
          <a:xfrm>
            <a:off x="6345187" y="2059388"/>
            <a:ext cx="4958410" cy="1569660"/>
          </a:xfrm>
          <a:prstGeom prst="rect">
            <a:avLst/>
          </a:prstGeom>
          <a:noFill/>
        </p:spPr>
        <p:txBody>
          <a:bodyPr wrap="none" rtlCol="0">
            <a:spAutoFit/>
          </a:bodyPr>
          <a:lstStyle/>
          <a:p>
            <a:pPr algn="ctr"/>
            <a:r>
              <a:rPr lang="en-GB" sz="4800" dirty="0" err="1">
                <a:solidFill>
                  <a:schemeClr val="bg1"/>
                </a:solidFill>
              </a:rPr>
              <a:t>Jaques</a:t>
            </a:r>
            <a:r>
              <a:rPr lang="en-GB" sz="4800" dirty="0">
                <a:solidFill>
                  <a:schemeClr val="bg1"/>
                </a:solidFill>
              </a:rPr>
              <a:t> Cousteau</a:t>
            </a:r>
          </a:p>
          <a:p>
            <a:pPr algn="ctr"/>
            <a:r>
              <a:rPr lang="en-GB" sz="4800" dirty="0">
                <a:solidFill>
                  <a:schemeClr val="bg1"/>
                </a:solidFill>
              </a:rPr>
              <a:t>1910-1997</a:t>
            </a:r>
            <a:endParaRPr lang="en-DK" sz="4800" dirty="0">
              <a:solidFill>
                <a:schemeClr val="bg1"/>
              </a:solidFill>
            </a:endParaRPr>
          </a:p>
        </p:txBody>
      </p:sp>
    </p:spTree>
    <p:extLst>
      <p:ext uri="{BB962C8B-B14F-4D97-AF65-F5344CB8AC3E}">
        <p14:creationId xmlns:p14="http://schemas.microsoft.com/office/powerpoint/2010/main" val="3822027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Jacques Cousteau (1910-1997) Photograph by Granger - Pixels">
            <a:extLst>
              <a:ext uri="{FF2B5EF4-FFF2-40B4-BE49-F238E27FC236}">
                <a16:creationId xmlns:a16="http://schemas.microsoft.com/office/drawing/2014/main" id="{6113E4AB-C77A-D0B6-1DF0-9383B28288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86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7069CD3-7008-BA87-7619-A81DB2D6040E}"/>
              </a:ext>
            </a:extLst>
          </p:cNvPr>
          <p:cNvSpPr txBox="1"/>
          <p:nvPr/>
        </p:nvSpPr>
        <p:spPr>
          <a:xfrm>
            <a:off x="6345187" y="2059388"/>
            <a:ext cx="4958410" cy="1569660"/>
          </a:xfrm>
          <a:prstGeom prst="rect">
            <a:avLst/>
          </a:prstGeom>
          <a:noFill/>
        </p:spPr>
        <p:txBody>
          <a:bodyPr wrap="none" rtlCol="0">
            <a:spAutoFit/>
          </a:bodyPr>
          <a:lstStyle/>
          <a:p>
            <a:pPr algn="ctr"/>
            <a:r>
              <a:rPr lang="en-GB" sz="4800" dirty="0" err="1">
                <a:solidFill>
                  <a:schemeClr val="bg1"/>
                </a:solidFill>
              </a:rPr>
              <a:t>Jaques</a:t>
            </a:r>
            <a:r>
              <a:rPr lang="en-GB" sz="4800" dirty="0">
                <a:solidFill>
                  <a:schemeClr val="bg1"/>
                </a:solidFill>
              </a:rPr>
              <a:t> Cousteau</a:t>
            </a:r>
          </a:p>
          <a:p>
            <a:pPr algn="ctr"/>
            <a:r>
              <a:rPr lang="en-GB" sz="4800" dirty="0">
                <a:solidFill>
                  <a:schemeClr val="bg1"/>
                </a:solidFill>
              </a:rPr>
              <a:t>1910-1997</a:t>
            </a:r>
            <a:endParaRPr lang="en-DK" sz="4800" dirty="0">
              <a:solidFill>
                <a:schemeClr val="bg1"/>
              </a:solidFill>
            </a:endParaRPr>
          </a:p>
        </p:txBody>
      </p:sp>
    </p:spTree>
    <p:extLst>
      <p:ext uri="{BB962C8B-B14F-4D97-AF65-F5344CB8AC3E}">
        <p14:creationId xmlns:p14="http://schemas.microsoft.com/office/powerpoint/2010/main" val="265061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NTAINEDIMAGEPATH" val="C:\Users\BrianBønkRueløkke\AppData\Local\Templafy\AddIns\PowerPointVsto\Fellowmind logo WHITE.png"/>
</p:tagLst>
</file>

<file path=ppt/tags/tag2.xml><?xml version="1.0" encoding="utf-8"?>
<p:tagLst xmlns:a="http://schemas.openxmlformats.org/drawingml/2006/main" xmlns:r="http://schemas.openxmlformats.org/officeDocument/2006/relationships" xmlns:p="http://schemas.openxmlformats.org/presentationml/2006/main">
  <p:tag name="CONTAINEDIMAGEPATH" val="C:\Users\BrianBønkRueløkke\AppData\Local\Templafy\AddIns\PowerPointVsto\Fellowmind brand marker WHITE.png"/>
</p:tagLst>
</file>

<file path=ppt/tags/tag3.xml><?xml version="1.0" encoding="utf-8"?>
<p:tagLst xmlns:a="http://schemas.openxmlformats.org/drawingml/2006/main" xmlns:r="http://schemas.openxmlformats.org/officeDocument/2006/relationships" xmlns:p="http://schemas.openxmlformats.org/presentationml/2006/main">
  <p:tag name="CONTAINEDIMAGEPATH" val="C:\Users\BrianBønkRueløkke\AppData\Local\Templafy\AddIns\PowerPointVsto\Fellowmind logo WHITE.png"/>
</p:tagLst>
</file>

<file path=ppt/tags/tag4.xml><?xml version="1.0" encoding="utf-8"?>
<p:tagLst xmlns:a="http://schemas.openxmlformats.org/drawingml/2006/main" xmlns:r="http://schemas.openxmlformats.org/officeDocument/2006/relationships" xmlns:p="http://schemas.openxmlformats.org/presentationml/2006/main">
  <p:tag name="CONTAINEDIMAGEPATH" val="C:\Users\BrianBønkRueløkke\AppData\Local\Templafy\AddIns\PowerPointVsto\Fellowmind brand marker WHITE.png"/>
</p:tagLst>
</file>

<file path=ppt/theme/theme1.xml><?xml version="1.0" encoding="utf-8"?>
<a:theme xmlns:a="http://schemas.openxmlformats.org/drawingml/2006/main" name="FELLOWMIND TEMPLATE-SET">
  <a:themeElements>
    <a:clrScheme name="Fellowmind color palette - adjusted for Powerpoint">
      <a:dk1>
        <a:sysClr val="windowText" lastClr="000000"/>
      </a:dk1>
      <a:lt1>
        <a:sysClr val="window" lastClr="FFFFFF"/>
      </a:lt1>
      <a:dk2>
        <a:srgbClr val="7F7F7F"/>
      </a:dk2>
      <a:lt2>
        <a:srgbClr val="F2F2F2"/>
      </a:lt2>
      <a:accent1>
        <a:srgbClr val="F05027"/>
      </a:accent1>
      <a:accent2>
        <a:srgbClr val="C514B4"/>
      </a:accent2>
      <a:accent3>
        <a:srgbClr val="5003B4"/>
      </a:accent3>
      <a:accent4>
        <a:srgbClr val="4C61C8"/>
      </a:accent4>
      <a:accent5>
        <a:srgbClr val="499EE1"/>
      </a:accent5>
      <a:accent6>
        <a:srgbClr val="86DF22"/>
      </a:accent6>
      <a:hlink>
        <a:srgbClr val="5003B4"/>
      </a:hlink>
      <a:folHlink>
        <a:srgbClr val="DABEFD"/>
      </a:folHlink>
    </a:clrScheme>
    <a:fontScheme name="Aangepast 170">
      <a:majorFont>
        <a:latin typeface="Montserrat"/>
        <a:ea typeface=""/>
        <a:cs typeface=""/>
      </a:majorFont>
      <a:minorFont>
        <a:latin typeface="Roboto"/>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Presentation1" id="{14EB974C-AE2F-4BEE-AF5F-329642D8E2DD}" vid="{A19A6AB8-8F11-4A85-BAA6-A53EE856CB38}"/>
    </a:ext>
  </a:extLst>
</a:theme>
</file>

<file path=ppt/theme/theme2.xml><?xml version="1.0" encoding="utf-8"?>
<a:theme xmlns:a="http://schemas.openxmlformats.org/drawingml/2006/main" name="FELLOWMIND TEMPLATE-SET">
  <a:themeElements>
    <a:clrScheme name="Fellowmind color palette - adjusted for Powerpoint">
      <a:dk1>
        <a:sysClr val="windowText" lastClr="000000"/>
      </a:dk1>
      <a:lt1>
        <a:sysClr val="window" lastClr="FFFFFF"/>
      </a:lt1>
      <a:dk2>
        <a:srgbClr val="7F7F7F"/>
      </a:dk2>
      <a:lt2>
        <a:srgbClr val="F2F2F2"/>
      </a:lt2>
      <a:accent1>
        <a:srgbClr val="F05027"/>
      </a:accent1>
      <a:accent2>
        <a:srgbClr val="C514B4"/>
      </a:accent2>
      <a:accent3>
        <a:srgbClr val="5003B4"/>
      </a:accent3>
      <a:accent4>
        <a:srgbClr val="4C61C8"/>
      </a:accent4>
      <a:accent5>
        <a:srgbClr val="499EE1"/>
      </a:accent5>
      <a:accent6>
        <a:srgbClr val="86DF22"/>
      </a:accent6>
      <a:hlink>
        <a:srgbClr val="5003B4"/>
      </a:hlink>
      <a:folHlink>
        <a:srgbClr val="DABEFD"/>
      </a:folHlink>
    </a:clrScheme>
    <a:fontScheme name="Aangepast 170">
      <a:majorFont>
        <a:latin typeface="Montserrat"/>
        <a:ea typeface=""/>
        <a:cs typeface=""/>
      </a:majorFont>
      <a:minorFont>
        <a:latin typeface="Roboto"/>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Presentation1" id="{14EB974C-AE2F-4BEE-AF5F-329642D8E2DD}" vid="{A19A6AB8-8F11-4A85-BAA6-A53EE856CB38}"/>
    </a:ext>
  </a:extLst>
</a:theme>
</file>

<file path=ppt/theme/theme3.xml><?xml version="1.0" encoding="utf-8"?>
<a:theme xmlns:a="http://schemas.openxmlformats.org/drawingml/2006/main" name="FELLOWMIND TEMPLATE-SET">
  <a:themeElements>
    <a:clrScheme name="Fellowmind color palette - adjusted for Powerpoint">
      <a:dk1>
        <a:sysClr val="windowText" lastClr="000000"/>
      </a:dk1>
      <a:lt1>
        <a:sysClr val="window" lastClr="FFFFFF"/>
      </a:lt1>
      <a:dk2>
        <a:srgbClr val="7F7F7F"/>
      </a:dk2>
      <a:lt2>
        <a:srgbClr val="F2F2F2"/>
      </a:lt2>
      <a:accent1>
        <a:srgbClr val="F05027"/>
      </a:accent1>
      <a:accent2>
        <a:srgbClr val="C514B4"/>
      </a:accent2>
      <a:accent3>
        <a:srgbClr val="5003B4"/>
      </a:accent3>
      <a:accent4>
        <a:srgbClr val="4C61C8"/>
      </a:accent4>
      <a:accent5>
        <a:srgbClr val="499EE1"/>
      </a:accent5>
      <a:accent6>
        <a:srgbClr val="86DF22"/>
      </a:accent6>
      <a:hlink>
        <a:srgbClr val="5003B4"/>
      </a:hlink>
      <a:folHlink>
        <a:srgbClr val="DABEFD"/>
      </a:folHlink>
    </a:clrScheme>
    <a:fontScheme name="Aangepast 170">
      <a:majorFont>
        <a:latin typeface="Montserrat"/>
        <a:ea typeface=""/>
        <a:cs typeface=""/>
      </a:majorFont>
      <a:minorFont>
        <a:latin typeface="Roboto"/>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Presentation1" id="{14EB974C-AE2F-4BEE-AF5F-329642D8E2DD}" vid="{A19A6AB8-8F11-4A85-BAA6-A53EE856CB38}"/>
    </a:ext>
  </a:extLst>
</a:theme>
</file>

<file path=ppt/theme/theme4.xml><?xml version="1.0" encoding="utf-8"?>
<a:theme xmlns:a="http://schemas.openxmlformats.org/drawingml/2006/main" name="1_FELLOWMIND TEMPLATE-SET">
  <a:themeElements>
    <a:clrScheme name="Fellowmind color palette - adjusted for Powerpoint">
      <a:dk1>
        <a:sysClr val="windowText" lastClr="000000"/>
      </a:dk1>
      <a:lt1>
        <a:sysClr val="window" lastClr="FFFFFF"/>
      </a:lt1>
      <a:dk2>
        <a:srgbClr val="7F7F7F"/>
      </a:dk2>
      <a:lt2>
        <a:srgbClr val="F2F2F2"/>
      </a:lt2>
      <a:accent1>
        <a:srgbClr val="F05027"/>
      </a:accent1>
      <a:accent2>
        <a:srgbClr val="C514B4"/>
      </a:accent2>
      <a:accent3>
        <a:srgbClr val="5003B4"/>
      </a:accent3>
      <a:accent4>
        <a:srgbClr val="4C61C8"/>
      </a:accent4>
      <a:accent5>
        <a:srgbClr val="499EE1"/>
      </a:accent5>
      <a:accent6>
        <a:srgbClr val="86DF22"/>
      </a:accent6>
      <a:hlink>
        <a:srgbClr val="5003B4"/>
      </a:hlink>
      <a:folHlink>
        <a:srgbClr val="DABEFD"/>
      </a:folHlink>
    </a:clrScheme>
    <a:fontScheme name="Aangepast 170">
      <a:majorFont>
        <a:latin typeface="Montserrat"/>
        <a:ea typeface=""/>
        <a:cs typeface=""/>
      </a:majorFont>
      <a:minorFont>
        <a:latin typeface="Roboto"/>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Presentation1" id="{14EB974C-AE2F-4BEE-AF5F-329642D8E2DD}" vid="{A19A6AB8-8F11-4A85-BAA6-A53EE856CB38}"/>
    </a:ext>
  </a:ext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613"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2F3A27A-4BF2-4FDC-A01C-3BA32FE726E1}">
  <we:reference id="wa104051163" version="1.2.0.3" store="en-US" storeType="OMEX"/>
  <we:alternateReferences>
    <we:reference id="wa104051163" version="1.2.0.3" store="wa1040511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22a3f1e7-1ad8-4567-967d-700183da1d1b" xsi:nil="true"/>
    <lcf76f155ced4ddcb4097134ff3c332f xmlns="aacb7df8-672f-46f2-977f-893ce5cef86b">
      <Terms xmlns="http://schemas.microsoft.com/office/infopath/2007/PartnerControls"/>
    </lcf76f155ced4ddcb4097134ff3c332f>
    <_ip_UnifiedCompliancePolicyProperties xmlns="http://schemas.microsoft.com/sharepoint/v3" xsi:nil="true"/>
  </documentManagement>
</p:properties>
</file>

<file path=customXml/item2.xml><?xml version="1.0" encoding="utf-8"?>
<TemplafyFormConfiguration><![CDATA[{"formFields":[],"formDataEntries":[]}]]></TemplafyFormConfiguration>
</file>

<file path=customXml/item3.xml><?xml version="1.0" encoding="utf-8"?>
<ct:contentTypeSchema xmlns:ct="http://schemas.microsoft.com/office/2006/metadata/contentType" xmlns:ma="http://schemas.microsoft.com/office/2006/metadata/properties/metaAttributes" ct:_="" ma:_="" ma:contentTypeName="Document" ma:contentTypeID="0x0101009C3CCF29AC71D4428C978BA42A6A441C" ma:contentTypeVersion="34" ma:contentTypeDescription="Een nieuw document maken." ma:contentTypeScope="" ma:versionID="7d158b9b3fd3ec60989cb2b3e32d5771">
  <xsd:schema xmlns:xsd="http://www.w3.org/2001/XMLSchema" xmlns:xs="http://www.w3.org/2001/XMLSchema" xmlns:p="http://schemas.microsoft.com/office/2006/metadata/properties" xmlns:ns1="http://schemas.microsoft.com/sharepoint/v3" xmlns:ns2="aacb7df8-672f-46f2-977f-893ce5cef86b" xmlns:ns3="22a3f1e7-1ad8-4567-967d-700183da1d1b" targetNamespace="http://schemas.microsoft.com/office/2006/metadata/properties" ma:root="true" ma:fieldsID="b2ea9b1e2fb62c990773d12b5caa2323" ns1:_="" ns2:_="" ns3:_="">
    <xsd:import namespace="http://schemas.microsoft.com/sharepoint/v3"/>
    <xsd:import namespace="aacb7df8-672f-46f2-977f-893ce5cef86b"/>
    <xsd:import namespace="22a3f1e7-1ad8-4567-967d-700183da1d1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Eigenschappen van het geïntegreerd beleid voor naleving" ma:hidden="true" ma:internalName="_ip_UnifiedCompliancePolicyProperties">
      <xsd:simpleType>
        <xsd:restriction base="dms:Note"/>
      </xsd:simpleType>
    </xsd:element>
    <xsd:element name="_ip_UnifiedCompliancePolicyUIAction" ma:index="19"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acb7df8-672f-46f2-977f-893ce5cef8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Afbeeldingtags" ma:readOnly="false" ma:fieldId="{5cf76f15-5ced-4ddc-b409-7134ff3c332f}" ma:taxonomyMulti="true" ma:sspId="abf9d911-60e3-4694-aed6-bc66dbc4cb5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2a3f1e7-1ad8-4567-967d-700183da1d1b" elementFormDefault="qualified">
    <xsd:import namespace="http://schemas.microsoft.com/office/2006/documentManagement/types"/>
    <xsd:import namespace="http://schemas.microsoft.com/office/infopath/2007/PartnerControls"/>
    <xsd:element name="SharedWithUsers" ma:index="14"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Gedeeld met details" ma:internalName="SharedWithDetails" ma:readOnly="true">
      <xsd:simpleType>
        <xsd:restriction base="dms:Note">
          <xsd:maxLength value="255"/>
        </xsd:restriction>
      </xsd:simpleType>
    </xsd:element>
    <xsd:element name="TaxCatchAll" ma:index="25" nillable="true" ma:displayName="Taxonomy Catch All Column" ma:hidden="true" ma:list="{91fdf702-cf53-40c8-8dde-89d267aa3274}" ma:internalName="TaxCatchAll" ma:showField="CatchAllData" ma:web="22a3f1e7-1ad8-4567-967d-700183da1d1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TemplafyTemplateConfiguration><![CDATA[{"elementsMetadata":[{"type":"shape","id":"94693f2f-789a-47d0-a8f1-e5d4a606477d","elementConfiguration":{"width":"{{DataSources.Logo[\"Logo_Fellowmind_WHITE large\"].PPTWidthFooter}}","image":"{{DataSources.Logo[\"Logo_Fellowmind_BLACK large\"].Logo}}","type":"image","disableUpdates":false}},{"type":"shape","id":"999ea0f4-1b54-465e-96a6-60eeccb5b2f5","elementConfiguration":{"type":"text","disableUpdates":false}},{"type":"shape","id":"71f7528c-ae55-4db2-881a-62101983e09d","elementConfiguration":{"type":"text","disableUpdates":false}},{"type":"shape","id":"579a0fb5-d757-4d9a-ad06-573a45409bf6","elementConfiguration":{"width":"{{DataSources.Logo[\"Logo_Fellowmind_WHITE large\"].PPTWidthFooter}}","image":"{{DataSources.Logo[\"Logo_Fellowmind_WHITE large\"].Logo}}","type":"image","disableUpdates":false}},{"type":"shape","id":"6d5bf2d0-ecd4-426d-99ba-44114c422d50","elementConfiguration":{"type":"text","disableUpdates":false}},{"type":"shape","id":"0fbfd578-d543-46b0-b9bc-2581697c3d06","elementConfiguration":{"width":"2.03 cm","image":"{{DataSources.Logo[\"Logo_Fellowmind_WHITE large\"].Logo}}","type":"image","disableUpdates":false}},{"type":"shape","id":"2a83effa-3148-463a-bd3e-25d5ecccb1d0","elementConfiguration":{"type":"text","disableUpdates":false}},{"type":"shape","id":"283b971d-62e0-4400-9f74-e868f432b9c7","elementConfiguration":{"width":"2.03 cm","image":"{{DataSources.Logo[\"Logo_Fellowmind_WHITE large\"].Logo}}","type":"image","disableUpdates":false}},{"type":"shape","id":"a0e2e8da-cb4e-4987-93f7-c1452ef69784","elementConfiguration":{"width":" {{DataSources.Logo[\"Logo_Fellowmind_WHITE large\"].PPTWidthEndSlide}}","image":"{{DataSources.Logo[\"Logo_Fellowmind_WHITE large\"].Logo}}","type":"image","disableUpdates":false}},{"type":"shape","id":"990ed970-a242-425a-ab55-9cc5797099d1","elementConfiguration":{"width":"3.69 cm","image":"{{DataSources.Logo[\"Logo_Fellowmind_BLACK large\"].Logo}}","type":"image","disableUpdates":false}},{"type":"shape","id":"751c04b7-e264-4e75-a7be-1ee92bfd6681","elementConfiguration":{"type":"text","disableUpdates":false}},{"type":"shape","id":"f72be51d-57d6-4fdf-a260-d611226f40a7","elementConfiguration":{"type":"text","disableUpdates":false}},{"type":"shape","id":"1b34b6a4-97f6-43ab-83f7-768c909d8972","elementConfiguration":{"width":"{{DataSources.Logo[\"Logo_Fellowmind_WHITE large\"].PPTWidthFooter}}","image":"{{DataSources.Logo[\"Logo_Fellowmind_WHITE large\"].Logo}}","type":"image","disableUpdates":false}},{"type":"shape","id":"1020b520-adce-4700-bd2e-c9e848ec8678","elementConfiguration":{"type":"text","disableUpdates":false}},{"type":"shape","id":"a2c32bff-30d4-46a3-b4f6-dc783dbd5741","elementConfiguration":{"width":"2.03 cm","image":"{{DataSources.Logo[\"Logo_Fellowmind_WHITE large\"].Logo}}","type":"image","disableUpdates":false}},{"type":"shape","id":"46abb6a8-2265-45eb-9ed8-da9d538d00d0","elementConfiguration":{"type":"text","disableUpdates":false}},{"type":"shape","id":"0e01bc4a-0542-4ccc-bb3e-08a827659531","elementConfiguration":{"width":"{{DataSources.Logo[\"Logo_Fellowmind_WHITE large\"].PPTWidthFooter}}","image":"{{DataSources.Logo[\"Logo_Fellowmind_WHITE large\"].Logo}}","type":"image","disableUpdates":false}},{"type":"shape","id":"7dd09897-0b88-4de8-9aa8-8de3c153ecb9","elementConfiguration":{"type":"text","disableUpdates":false}},{"type":"shape","id":"a406788c-de89-4776-a298-9bf37be9b681","elementConfiguration":{"width":"{{DataSources.Logo[\"Logo_Fellowmind_WHITE large\"].PPTWidthFooter}}","image":"{{DataSources.Logo[\"Logo_Fellowmind_WHITE large\"].Logo}}","type":"image","disableUpdates":false}},{"type":"shape","id":"f9f169a8-5901-4d44-9da3-bbb8233d3ab6","elementConfiguration":{"width":"3.69 cm","image":"{{DataSources.Logo[\"Logo_Fellowmind_WHITE large\"].Logo}}","type":"image","disableUpdates":false}},{"type":"shape","id":"173d01d0-6522-48a0-b96a-c8dd451fc644","elementConfiguration":{"type":"text","disableUpdates":false}},{"type":"shape","id":"501c5155-1d00-4d15-b3e9-bab8531edb58","elementConfiguration":{"width":"3.69 cm","image":"{{DataSources.Logo[\"Logo_Fellowmind_WHITE large\"].Logo}}","type":"image","disableUpdates":false}},{"type":"shape","id":"49929218-7365-4206-be5e-4809d9b783b1","elementConfiguration":{"type":"text","disableUpdates":false}},{"type":"shape","id":"284015ce-5777-4a0a-ad96-97bcd12d2956","elementConfiguration":{"width":"3.69 cm","image":"{{DataSources.Logo[\"Logo_Fellowmind_BLACK large\"].Logo}}","type":"image","disableUpdates":false}},{"type":"shape","id":"3ef1bcc8-6f9d-487c-b251-a6d625f36c7c","elementConfiguration":{"type":"text","disableUpdates":false}},{"type":"shape","id":"ccd421d3-7b4d-4309-a88b-4c6f78323167","elementConfiguration":{"binding":"{{UserProfile.Firstname}} {{UserProfile.Lastname}}","type":"text","disableUpdates":false}},{"type":"shape","id":"3816b229-cf9e-4417-927a-dc1745feb6b9","elementConfiguration":{"binding":"{{UserProfile.Emailaddress}}","type":"text","disableUpdates":false}},{"type":"shape","id":"b3673bc1-8684-4de6-a301-1e36313fb44e","elementConfiguration":{"binding":"{{UserProfile.Telephonenumber}}","type":"text","disableUpdates":false}},{"type":"shape","id":"46d3ca78-7bd9-4ae4-8e41-4ec8887bde3e","elementConfiguration":{"binding":"{{UserProfile.Companyname}}","type":"text","disableUpdates":false}},{"type":"shape","id":"6c0dd9f4-7985-4250-8cbc-e04fc4e0c532","elementConfiguration":{"binding":"{{UserProfile.LinkedIn}}","visibility":"{{IfElse(Equals(UserProfile.LinkedIn,\"\"),VisibilityType.Hidden,VisibilityType.Visible)}}","type":"text","disableUpdates":false}},{"type":"shape","id":"73a47fcc-aca9-4fce-bbf4-1a23678c1555","elementConfiguration":{"width":"3.69 cm","image":"{{DataSources.Logo[\"Logo_Fellowmind_BLACK large\"].Logo}}","type":"image","disableUpdates":false}},{"type":"shape","id":"168d1fed-57ad-40a9-8c5e-687c81321a21","elementConfiguration":{"width":"3.69 cm","image":"{{DataSources.Logo[\"Logo_Fellowmind_WHITE large\"].Logo}}","type":"image","disableUpdates":false}},{"type":"shape","id":"8ccd223a-6572-4328-bbc4-a3258ac4245a","elementConfiguration":{"type":"text","disableUpdates":false}},{"type":"shape","id":"42bd1907-fcce-49f1-ba8b-c063fb6515d4","elementConfiguration":{"type":"text","disableUpdates":false}},{"type":"shape","id":"9b158d6e-4bdf-4e28-b2a1-424ca9c0f504","elementConfiguration":{"width":" {{DataSources.Logo[\"Logo_Fellowmind_WHITE large\"].PPTWidthFooter}}","image":"{{DataSources.Logo[\"Logo_Fellowmind_WHITE large\"].Logo}}","type":"image","disableUpdates":false}},{"type":"shape","id":"120b4f9e-9019-4678-a59c-8af9e21b261d","elementConfiguration":{"type":"text","disableUpdates":false}},{"type":"shape","id":"a5d75e52-9490-4487-8db7-c066a5a6dc49","elementConfiguration":{"width":"{{UserProfile.Office.LogoWhite.PPTWidthFooter}}","image":"{{UserProfile.Office.LogoWhite.Logo}}","type":"image","disableUpdates":false}},{"type":"shape","id":"98468ea4-29ea-4bd8-9eee-1bee907ee989","elementConfiguration":{"type":"text","disableUpdates":false}},{"type":"shape","id":"5369f46d-0afa-40fe-b272-a73b55306c87","elementConfiguration":{"width":"2.03 cm","image":"{{DataSources.Logo[\"Logo_Fellowmind_WHITE large\"].Logo}}","type":"image","disableUpdates":false}},{"type":"shape","id":"4dd71d41-0659-41ab-a737-8ee69acdd4d4","elementConfiguration":{"width":"{{DataSources.Logo[\"Logo_Fellowmind_WHITE large\"].PPTWidthEndSlide}}","image":"{{DataSources.Logo[\"Logo_Fellowmind_WHITE large\"].Logo}}","type":"image","disableUpdates":false}}],"transformationConfigurations":[{"language":"{{UserProfile.DocumentLanguage.Language}}","disableUpdates":false,"type":"proofingLanguage"}],"templateName":"Blank","templateDescription":"","enableDocumentContentUpdater":true,"version":"2.0"}]]></TemplafyTemplateConfiguration>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TemplafySlideFormConfiguration><![CDATA[{"formFields":[],"formDataEntries":[]}]]></TemplafySlideFormConfiguration>
</file>

<file path=customXml/item7.xml><?xml version="1.0" encoding="utf-8"?>
<TemplafySlideTemplateConfiguration><![CDATA[{"slideVersion":1,"isValidatorEnabled":false,"isLocked":false,"elementsMetadata":[{"type":"shape","elementConfiguration":{"width":" {{DataSources.Logo[\"Logo_Fellowmind_WHITE large\"].PPTWidthEndSlide}}","image":"{{DataSources.Logo[\"Logo_Fellowmind_WHITE large\"].Logo}}","type":"image","disableUpdates":false}}],"slideId":"637981462340436368","enableDocumentContentUpdater":false,"version":"2.0"}]]></TemplafySlideTemplateConfiguration>
</file>

<file path=customXml/itemProps1.xml><?xml version="1.0" encoding="utf-8"?>
<ds:datastoreItem xmlns:ds="http://schemas.openxmlformats.org/officeDocument/2006/customXml" ds:itemID="{5EF494EA-E029-48F8-A63B-8C7BFEC0255D}">
  <ds:schemaRefs>
    <ds:schemaRef ds:uri="22a3f1e7-1ad8-4567-967d-700183da1d1b"/>
    <ds:schemaRef ds:uri="aacb7df8-672f-46f2-977f-893ce5cef86b"/>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CDC27FAB-96FA-466F-8597-0969E2581C41}">
  <ds:schemaRefs/>
</ds:datastoreItem>
</file>

<file path=customXml/itemProps3.xml><?xml version="1.0" encoding="utf-8"?>
<ds:datastoreItem xmlns:ds="http://schemas.openxmlformats.org/officeDocument/2006/customXml" ds:itemID="{6CF438E6-1121-4D4B-B9A2-8D59C742B5C2}">
  <ds:schemaRefs>
    <ds:schemaRef ds:uri="22a3f1e7-1ad8-4567-967d-700183da1d1b"/>
    <ds:schemaRef ds:uri="aacb7df8-672f-46f2-977f-893ce5cef86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ECC16BAC-E31A-4F8C-BFB4-3FB3AB3A75FF}">
  <ds:schemaRefs/>
</ds:datastoreItem>
</file>

<file path=customXml/itemProps5.xml><?xml version="1.0" encoding="utf-8"?>
<ds:datastoreItem xmlns:ds="http://schemas.openxmlformats.org/officeDocument/2006/customXml" ds:itemID="{79918A30-890C-4D11-9640-0514CA8B8C82}">
  <ds:schemaRefs>
    <ds:schemaRef ds:uri="http://schemas.microsoft.com/sharepoint/v3/contenttype/forms"/>
  </ds:schemaRefs>
</ds:datastoreItem>
</file>

<file path=customXml/itemProps6.xml><?xml version="1.0" encoding="utf-8"?>
<ds:datastoreItem xmlns:ds="http://schemas.openxmlformats.org/officeDocument/2006/customXml" ds:itemID="{CBCEF8A5-88D1-403E-89E3-CFDF4D30C050}">
  <ds:schemaRefs/>
</ds:datastoreItem>
</file>

<file path=customXml/itemProps7.xml><?xml version="1.0" encoding="utf-8"?>
<ds:datastoreItem xmlns:ds="http://schemas.openxmlformats.org/officeDocument/2006/customXml" ds:itemID="{D41A47C1-E351-49EC-9CCD-5C548375B97D}">
  <ds:schemaRefs/>
</ds:datastoreItem>
</file>

<file path=docProps/app.xml><?xml version="1.0" encoding="utf-8"?>
<Properties xmlns="http://schemas.openxmlformats.org/officeDocument/2006/extended-properties" xmlns:vt="http://schemas.openxmlformats.org/officeDocument/2006/docPropsVTypes">
  <Template>Fellowmind-Powerpoint template-v2,1</Template>
  <TotalTime>2962</TotalTime>
  <Words>881</Words>
  <Application>Microsoft Office PowerPoint</Application>
  <PresentationFormat>Widescreen</PresentationFormat>
  <Paragraphs>216</Paragraphs>
  <Slides>27</Slides>
  <Notes>11</Notes>
  <HiddenSlides>2</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27</vt:i4>
      </vt:variant>
    </vt:vector>
  </HeadingPairs>
  <TitlesOfParts>
    <vt:vector size="38" baseType="lpstr">
      <vt:lpstr>Segoe UI Semibold</vt:lpstr>
      <vt:lpstr>Segoe UI Light</vt:lpstr>
      <vt:lpstr>Montserrat</vt:lpstr>
      <vt:lpstr>Segoe UI</vt:lpstr>
      <vt:lpstr>Roboto</vt:lpstr>
      <vt:lpstr>Arial</vt:lpstr>
      <vt:lpstr>Calibri</vt:lpstr>
      <vt:lpstr>FELLOWMIND TEMPLATE-SET</vt:lpstr>
      <vt:lpstr>FELLOWMIND TEMPLATE-SET</vt:lpstr>
      <vt:lpstr>FELLOWMIND TEMPLATE-SET</vt:lpstr>
      <vt:lpstr>1_FELLOWMIND TEMPLATE-SET</vt:lpstr>
      <vt:lpstr>PowerPoint Presentation</vt:lpstr>
      <vt:lpstr>PowerPoint Presentation</vt:lpstr>
      <vt:lpstr>PowerPoint Presentation</vt:lpstr>
      <vt:lpstr>PowerPoint Presentation</vt:lpstr>
      <vt:lpstr>PowerPoint Presentation</vt:lpstr>
      <vt:lpstr>A unified analytics solution for the era of AI</vt:lpstr>
      <vt:lpstr>A unified analytics solution for the era of AI</vt:lpstr>
      <vt:lpstr>PowerPoint Presentation</vt:lpstr>
      <vt:lpstr>PowerPoint Presentation</vt:lpstr>
      <vt:lpstr>PowerPoint Presentation</vt:lpstr>
      <vt:lpstr>Telemetry – a key data for digital transformation</vt:lpstr>
      <vt:lpstr>Telemetry – a key data for digital transformation</vt:lpstr>
      <vt:lpstr>Telemetry – a key data for digital transformation</vt:lpstr>
      <vt:lpstr>Microsoft Fabric</vt:lpstr>
      <vt:lpstr>Microsoft Fabric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Charlotte Knaupp</dc:creator>
  <cp:keywords/>
  <cp:lastModifiedBy>Brian Bønk Rueløkke</cp:lastModifiedBy>
  <cp:revision>2</cp:revision>
  <dcterms:created xsi:type="dcterms:W3CDTF">2023-09-11T07:48:50Z</dcterms:created>
  <dcterms:modified xsi:type="dcterms:W3CDTF">2023-10-03T07:22:54Z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0x0101009C3CCF29AC71D4428C978BA42A6A441C</vt:lpwstr>
  </property>
  <property fmtid="{D5CDD505-2E9C-101B-9397-08002B2CF9AE}" pid="3" name="MediaServiceImageTags">
    <vt:lpwstr/>
  </property>
  <property fmtid="{D5CDD505-2E9C-101B-9397-08002B2CF9AE}" pid="4" name="TemplafyTimeStamp">
    <vt:lpwstr>2022-09-07T11:17:14</vt:lpwstr>
  </property>
  <property fmtid="{D5CDD505-2E9C-101B-9397-08002B2CF9AE}" pid="5" name="TemplafyTenantId">
    <vt:lpwstr>fellowmind</vt:lpwstr>
  </property>
  <property fmtid="{D5CDD505-2E9C-101B-9397-08002B2CF9AE}" pid="6" name="TemplafyTemplateId">
    <vt:lpwstr>637981462331634708</vt:lpwstr>
  </property>
  <property fmtid="{D5CDD505-2E9C-101B-9397-08002B2CF9AE}" pid="7" name="TemplafyUserProfileId">
    <vt:lpwstr>637909525241138979</vt:lpwstr>
  </property>
  <property fmtid="{D5CDD505-2E9C-101B-9397-08002B2CF9AE}" pid="8" name="TemplafyFromBlank">
    <vt:bool>true</vt:bool>
  </property>
  <property fmtid="{D5CDD505-2E9C-101B-9397-08002B2CF9AE}" pid="9" name="MSIP_Label_35adf1c8-137d-4fcc-8031-f29343c650cf_Enabled">
    <vt:lpwstr>true</vt:lpwstr>
  </property>
  <property fmtid="{D5CDD505-2E9C-101B-9397-08002B2CF9AE}" pid="10" name="MSIP_Label_35adf1c8-137d-4fcc-8031-f29343c650cf_SetDate">
    <vt:lpwstr>2023-09-28T19:56:44Z</vt:lpwstr>
  </property>
  <property fmtid="{D5CDD505-2E9C-101B-9397-08002B2CF9AE}" pid="11" name="MSIP_Label_35adf1c8-137d-4fcc-8031-f29343c650cf_Method">
    <vt:lpwstr>Standard</vt:lpwstr>
  </property>
  <property fmtid="{D5CDD505-2E9C-101B-9397-08002B2CF9AE}" pid="12" name="MSIP_Label_35adf1c8-137d-4fcc-8031-f29343c650cf_Name">
    <vt:lpwstr>35adf1c8-137d-4fcc-8031-f29343c650cf</vt:lpwstr>
  </property>
  <property fmtid="{D5CDD505-2E9C-101B-9397-08002B2CF9AE}" pid="13" name="MSIP_Label_35adf1c8-137d-4fcc-8031-f29343c650cf_SiteId">
    <vt:lpwstr>c905c127-525f-47a9-83f1-bec014f6d613</vt:lpwstr>
  </property>
  <property fmtid="{D5CDD505-2E9C-101B-9397-08002B2CF9AE}" pid="14" name="MSIP_Label_35adf1c8-137d-4fcc-8031-f29343c650cf_ActionId">
    <vt:lpwstr>f1b3dbaf-1810-48b6-8074-20618c129d79</vt:lpwstr>
  </property>
  <property fmtid="{D5CDD505-2E9C-101B-9397-08002B2CF9AE}" pid="15" name="MSIP_Label_35adf1c8-137d-4fcc-8031-f29343c650cf_ContentBits">
    <vt:lpwstr>0</vt:lpwstr>
  </property>
</Properties>
</file>